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900" r:id="rId2"/>
  </p:sldMasterIdLst>
  <p:notesMasterIdLst>
    <p:notesMasterId r:id="rId26"/>
  </p:notesMasterIdLst>
  <p:handoutMasterIdLst>
    <p:handoutMasterId r:id="rId27"/>
  </p:handoutMasterIdLst>
  <p:sldIdLst>
    <p:sldId id="256" r:id="rId3"/>
    <p:sldId id="360" r:id="rId4"/>
    <p:sldId id="361" r:id="rId5"/>
    <p:sldId id="308" r:id="rId6"/>
    <p:sldId id="338" r:id="rId7"/>
    <p:sldId id="340" r:id="rId8"/>
    <p:sldId id="359" r:id="rId9"/>
    <p:sldId id="258" r:id="rId10"/>
    <p:sldId id="326" r:id="rId11"/>
    <p:sldId id="346" r:id="rId12"/>
    <p:sldId id="268" r:id="rId13"/>
    <p:sldId id="304" r:id="rId14"/>
    <p:sldId id="269" r:id="rId15"/>
    <p:sldId id="353" r:id="rId16"/>
    <p:sldId id="276" r:id="rId17"/>
    <p:sldId id="350" r:id="rId18"/>
    <p:sldId id="351" r:id="rId19"/>
    <p:sldId id="347" r:id="rId20"/>
    <p:sldId id="352" r:id="rId21"/>
    <p:sldId id="354" r:id="rId22"/>
    <p:sldId id="355" r:id="rId23"/>
    <p:sldId id="356" r:id="rId24"/>
    <p:sldId id="357" r:id="rId25"/>
  </p:sldIdLst>
  <p:sldSz cx="9144000" cy="6858000" type="screen4x3"/>
  <p:notesSz cx="6669088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66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07" autoAdjust="0"/>
    <p:restoredTop sz="94660"/>
  </p:normalViewPr>
  <p:slideViewPr>
    <p:cSldViewPr>
      <p:cViewPr varScale="1">
        <p:scale>
          <a:sx n="107" d="100"/>
          <a:sy n="10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6F9751-3848-4EFE-A4E8-66A7EB819BDE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763805E4-1C8C-498A-A43A-6FA09258A67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Problem/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b="0" i="0" u="none" strike="noStrike" cap="none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Behavior</a:t>
          </a:r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</a:p>
      </dgm:t>
    </dgm:pt>
    <dgm:pt modelId="{3102F3F6-5E45-41EF-A91C-07064E52049F}" type="parTrans" cxnId="{14DDB02B-771B-4194-AB47-D22F536CEEEF}">
      <dgm:prSet/>
      <dgm:spPr/>
      <dgm:t>
        <a:bodyPr/>
        <a:lstStyle/>
        <a:p>
          <a:endParaRPr lang="nb-NO"/>
        </a:p>
      </dgm:t>
    </dgm:pt>
    <dgm:pt modelId="{12B08CBC-10A2-42F0-8ECF-B10E94BB9FAE}" type="sibTrans" cxnId="{14DDB02B-771B-4194-AB47-D22F536CEEEF}">
      <dgm:prSet/>
      <dgm:spPr/>
      <dgm:t>
        <a:bodyPr/>
        <a:lstStyle/>
        <a:p>
          <a:endParaRPr lang="nb-NO"/>
        </a:p>
      </dgm:t>
    </dgm:pt>
    <dgm:pt modelId="{249562B3-3A12-4703-9657-81AE66D6D82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</a:p>
      </dgm:t>
    </dgm:pt>
    <dgm:pt modelId="{D02632A6-C512-459B-A196-46CD7477F771}" type="parTrans" cxnId="{46AC67CB-8F05-478E-AD3F-6EB9D8C913B7}">
      <dgm:prSet/>
      <dgm:spPr/>
      <dgm:t>
        <a:bodyPr/>
        <a:lstStyle/>
        <a:p>
          <a:endParaRPr lang="nb-NO"/>
        </a:p>
      </dgm:t>
    </dgm:pt>
    <dgm:pt modelId="{DE9B6145-59FA-43CB-B6DE-5FDBEF77E1A8}" type="sibTrans" cxnId="{46AC67CB-8F05-478E-AD3F-6EB9D8C913B7}">
      <dgm:prSet/>
      <dgm:spPr/>
      <dgm:t>
        <a:bodyPr/>
        <a:lstStyle/>
        <a:p>
          <a:endParaRPr lang="nb-NO"/>
        </a:p>
      </dgm:t>
    </dgm:pt>
    <dgm:pt modelId="{6D37F32F-6E4B-4B02-99ED-42A4065594C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54105883-74A8-4EAC-A652-D65D4C8E0B8D}" type="parTrans" cxnId="{5434A1EB-EA26-46CA-9E08-FCD2C4A00A06}">
      <dgm:prSet/>
      <dgm:spPr/>
      <dgm:t>
        <a:bodyPr/>
        <a:lstStyle/>
        <a:p>
          <a:endParaRPr lang="nb-NO"/>
        </a:p>
      </dgm:t>
    </dgm:pt>
    <dgm:pt modelId="{44B0FE10-FA08-4D00-A59C-3460109F4E9C}" type="sibTrans" cxnId="{5434A1EB-EA26-46CA-9E08-FCD2C4A00A06}">
      <dgm:prSet/>
      <dgm:spPr/>
      <dgm:t>
        <a:bodyPr/>
        <a:lstStyle/>
        <a:p>
          <a:endParaRPr lang="nb-NO"/>
        </a:p>
      </dgm:t>
    </dgm:pt>
    <dgm:pt modelId="{FF09B32B-7121-41FA-97FE-C5A252984F4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B2836B64-95E3-4F93-BAC5-6472DDA8FBCE}" type="parTrans" cxnId="{3E2DA190-21A8-4682-B1F6-D495030B2E1E}">
      <dgm:prSet/>
      <dgm:spPr/>
      <dgm:t>
        <a:bodyPr/>
        <a:lstStyle/>
        <a:p>
          <a:endParaRPr lang="nb-NO"/>
        </a:p>
      </dgm:t>
    </dgm:pt>
    <dgm:pt modelId="{0B527465-5D16-421B-A026-B3C4F6811DF7}" type="sibTrans" cxnId="{3E2DA190-21A8-4682-B1F6-D495030B2E1E}">
      <dgm:prSet/>
      <dgm:spPr/>
      <dgm:t>
        <a:bodyPr/>
        <a:lstStyle/>
        <a:p>
          <a:endParaRPr lang="nb-NO"/>
        </a:p>
      </dgm:t>
    </dgm:pt>
    <dgm:pt modelId="{9F6481B5-3420-4B63-8944-4C9751A1C0E8}">
      <dgm:prSet/>
      <dgm:spPr/>
      <dgm:t>
        <a:bodyPr/>
        <a:lstStyle/>
        <a:p>
          <a:pPr rtl="0"/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rtl="0"/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21F80DCC-9B00-4C60-ABB3-62A44F5C9908}" type="parTrans" cxnId="{5F329F78-FC6E-4720-9B85-AEA9F72AD5A2}">
      <dgm:prSet/>
      <dgm:spPr/>
      <dgm:t>
        <a:bodyPr/>
        <a:lstStyle/>
        <a:p>
          <a:endParaRPr lang="nb-NO"/>
        </a:p>
      </dgm:t>
    </dgm:pt>
    <dgm:pt modelId="{D7731278-7CE7-4298-8E91-9A16715CB254}" type="sibTrans" cxnId="{5F329F78-FC6E-4720-9B85-AEA9F72AD5A2}">
      <dgm:prSet/>
      <dgm:spPr/>
      <dgm:t>
        <a:bodyPr/>
        <a:lstStyle/>
        <a:p>
          <a:endParaRPr lang="nb-NO"/>
        </a:p>
      </dgm:t>
    </dgm:pt>
    <dgm:pt modelId="{207C9776-59EC-482F-BF15-C1E37FEF7F3D}">
      <dgm:prSet/>
      <dgm:spPr/>
      <dgm:t>
        <a:bodyPr/>
        <a:lstStyle/>
        <a:p>
          <a:pPr rtl="0"/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rtl="0"/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66E50061-A508-4DC6-81E9-EA8BFF0B5E22}" type="parTrans" cxnId="{96E0E23D-1C4D-405C-81D1-DBF9A36B1077}">
      <dgm:prSet/>
      <dgm:spPr/>
      <dgm:t>
        <a:bodyPr/>
        <a:lstStyle/>
        <a:p>
          <a:endParaRPr lang="nb-NO"/>
        </a:p>
      </dgm:t>
    </dgm:pt>
    <dgm:pt modelId="{FE4365B2-D0DF-4E5F-887F-708789FBF9BA}" type="sibTrans" cxnId="{96E0E23D-1C4D-405C-81D1-DBF9A36B1077}">
      <dgm:prSet/>
      <dgm:spPr/>
      <dgm:t>
        <a:bodyPr/>
        <a:lstStyle/>
        <a:p>
          <a:endParaRPr lang="nb-NO"/>
        </a:p>
      </dgm:t>
    </dgm:pt>
    <dgm:pt modelId="{8B341CC0-81E5-42B3-AE37-00897FE95E08}">
      <dgm:prSet/>
      <dgm:spPr/>
      <dgm:t>
        <a:bodyPr/>
        <a:lstStyle/>
        <a:p>
          <a:pPr rtl="0"/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</a:p>
        <a:p>
          <a:pPr rtl="0"/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</a:p>
      </dgm:t>
    </dgm:pt>
    <dgm:pt modelId="{373F42B5-861C-418A-AA92-4BF6F2296A05}" type="parTrans" cxnId="{CD32F315-7B79-43D6-B210-F7A078583B97}">
      <dgm:prSet/>
      <dgm:spPr/>
      <dgm:t>
        <a:bodyPr/>
        <a:lstStyle/>
        <a:p>
          <a:endParaRPr lang="nb-NO"/>
        </a:p>
      </dgm:t>
    </dgm:pt>
    <dgm:pt modelId="{157F818E-3111-4DD7-8BB3-8F605C494799}" type="sibTrans" cxnId="{CD32F315-7B79-43D6-B210-F7A078583B97}">
      <dgm:prSet/>
      <dgm:spPr/>
      <dgm:t>
        <a:bodyPr/>
        <a:lstStyle/>
        <a:p>
          <a:endParaRPr lang="nb-NO"/>
        </a:p>
      </dgm:t>
    </dgm:pt>
    <dgm:pt modelId="{20CE405F-CD1C-4549-8C9B-E6E76FBCA960}">
      <dgm:prSet/>
      <dgm:spPr/>
      <dgm:t>
        <a:bodyPr/>
        <a:lstStyle/>
        <a:p>
          <a:pPr rtl="0"/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rtl="0"/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C9F970BE-F0A9-4181-96DB-8269D012035E}" type="parTrans" cxnId="{FDE0DC6D-3BE6-4A7F-A85F-C9331B311896}">
      <dgm:prSet/>
      <dgm:spPr/>
      <dgm:t>
        <a:bodyPr/>
        <a:lstStyle/>
        <a:p>
          <a:endParaRPr lang="nb-NO"/>
        </a:p>
      </dgm:t>
    </dgm:pt>
    <dgm:pt modelId="{FC47C1B3-5AFC-48EF-BF95-DED94330FF11}" type="sibTrans" cxnId="{FDE0DC6D-3BE6-4A7F-A85F-C9331B311896}">
      <dgm:prSet/>
      <dgm:spPr/>
      <dgm:t>
        <a:bodyPr/>
        <a:lstStyle/>
        <a:p>
          <a:endParaRPr lang="nb-NO"/>
        </a:p>
      </dgm:t>
    </dgm:pt>
    <dgm:pt modelId="{0EE21CC1-07D2-4D3F-B07E-5B0DA13A901B}" type="pres">
      <dgm:prSet presAssocID="{C56F9751-3848-4EFE-A4E8-66A7EB819BD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6DC917-034D-4C64-97AA-CA3F72543BCC}" type="pres">
      <dgm:prSet presAssocID="{763805E4-1C8C-498A-A43A-6FA09258A673}" presName="centerShape" presStyleLbl="node0" presStyleIdx="0" presStyleCnt="1"/>
      <dgm:spPr/>
      <dgm:t>
        <a:bodyPr/>
        <a:lstStyle/>
        <a:p>
          <a:endParaRPr lang="nb-NO"/>
        </a:p>
      </dgm:t>
    </dgm:pt>
    <dgm:pt modelId="{AC0D55B6-FC59-48C1-940A-58A965764873}" type="pres">
      <dgm:prSet presAssocID="{D02632A6-C512-459B-A196-46CD7477F771}" presName="Name9" presStyleLbl="parChTrans1D2" presStyleIdx="0" presStyleCnt="7"/>
      <dgm:spPr/>
      <dgm:t>
        <a:bodyPr/>
        <a:lstStyle/>
        <a:p>
          <a:endParaRPr lang="en-US"/>
        </a:p>
      </dgm:t>
    </dgm:pt>
    <dgm:pt modelId="{765F34C7-1FA9-4910-8D8F-916E8704CA6C}" type="pres">
      <dgm:prSet presAssocID="{D02632A6-C512-459B-A196-46CD7477F771}" presName="connTx" presStyleLbl="parChTrans1D2" presStyleIdx="0" presStyleCnt="7"/>
      <dgm:spPr/>
      <dgm:t>
        <a:bodyPr/>
        <a:lstStyle/>
        <a:p>
          <a:endParaRPr lang="en-US"/>
        </a:p>
      </dgm:t>
    </dgm:pt>
    <dgm:pt modelId="{12B8E406-4B9E-4801-B4E6-D9B817CC17B5}" type="pres">
      <dgm:prSet presAssocID="{249562B3-3A12-4703-9657-81AE66D6D82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9A4EDE2-F1B2-4716-A56D-51B8BBAD7C8A}" type="pres">
      <dgm:prSet presAssocID="{373F42B5-861C-418A-AA92-4BF6F2296A05}" presName="Name9" presStyleLbl="parChTrans1D2" presStyleIdx="1" presStyleCnt="7"/>
      <dgm:spPr/>
      <dgm:t>
        <a:bodyPr/>
        <a:lstStyle/>
        <a:p>
          <a:endParaRPr lang="en-US"/>
        </a:p>
      </dgm:t>
    </dgm:pt>
    <dgm:pt modelId="{E6996E62-1DC2-4A69-A6EC-D7417098369A}" type="pres">
      <dgm:prSet presAssocID="{373F42B5-861C-418A-AA92-4BF6F2296A05}" presName="connTx" presStyleLbl="parChTrans1D2" presStyleIdx="1" presStyleCnt="7"/>
      <dgm:spPr/>
      <dgm:t>
        <a:bodyPr/>
        <a:lstStyle/>
        <a:p>
          <a:endParaRPr lang="en-US"/>
        </a:p>
      </dgm:t>
    </dgm:pt>
    <dgm:pt modelId="{AB8F3E90-EBB7-4794-9A4C-75AD3DFCF3F4}" type="pres">
      <dgm:prSet presAssocID="{8B341CC0-81E5-42B3-AE37-00897FE95E08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37D8E-E9A0-4B7D-B514-254FB336E769}" type="pres">
      <dgm:prSet presAssocID="{C9F970BE-F0A9-4181-96DB-8269D012035E}" presName="Name9" presStyleLbl="parChTrans1D2" presStyleIdx="2" presStyleCnt="7"/>
      <dgm:spPr/>
      <dgm:t>
        <a:bodyPr/>
        <a:lstStyle/>
        <a:p>
          <a:endParaRPr lang="en-US"/>
        </a:p>
      </dgm:t>
    </dgm:pt>
    <dgm:pt modelId="{13700870-C2D0-4133-8DA5-32C878442D1E}" type="pres">
      <dgm:prSet presAssocID="{C9F970BE-F0A9-4181-96DB-8269D012035E}" presName="connTx" presStyleLbl="parChTrans1D2" presStyleIdx="2" presStyleCnt="7"/>
      <dgm:spPr/>
      <dgm:t>
        <a:bodyPr/>
        <a:lstStyle/>
        <a:p>
          <a:endParaRPr lang="en-US"/>
        </a:p>
      </dgm:t>
    </dgm:pt>
    <dgm:pt modelId="{1960CD61-BE2B-4D6F-BA9B-07565B830330}" type="pres">
      <dgm:prSet presAssocID="{20CE405F-CD1C-4549-8C9B-E6E76FBCA96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9FC52-5F0A-4897-9927-D88F664365B1}" type="pres">
      <dgm:prSet presAssocID="{21F80DCC-9B00-4C60-ABB3-62A44F5C9908}" presName="Name9" presStyleLbl="parChTrans1D2" presStyleIdx="3" presStyleCnt="7"/>
      <dgm:spPr/>
      <dgm:t>
        <a:bodyPr/>
        <a:lstStyle/>
        <a:p>
          <a:endParaRPr lang="en-US"/>
        </a:p>
      </dgm:t>
    </dgm:pt>
    <dgm:pt modelId="{FB2042CB-CF40-42A2-861C-9A4DC72F2F66}" type="pres">
      <dgm:prSet presAssocID="{21F80DCC-9B00-4C60-ABB3-62A44F5C9908}" presName="connTx" presStyleLbl="parChTrans1D2" presStyleIdx="3" presStyleCnt="7"/>
      <dgm:spPr/>
      <dgm:t>
        <a:bodyPr/>
        <a:lstStyle/>
        <a:p>
          <a:endParaRPr lang="en-US"/>
        </a:p>
      </dgm:t>
    </dgm:pt>
    <dgm:pt modelId="{33DFD2F8-35CB-4E3F-9071-3188F2BF928D}" type="pres">
      <dgm:prSet presAssocID="{9F6481B5-3420-4B63-8944-4C9751A1C0E8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2CDF49-B04F-497E-82FD-D814AAD7C1CE}" type="pres">
      <dgm:prSet presAssocID="{66E50061-A508-4DC6-81E9-EA8BFF0B5E22}" presName="Name9" presStyleLbl="parChTrans1D2" presStyleIdx="4" presStyleCnt="7"/>
      <dgm:spPr/>
      <dgm:t>
        <a:bodyPr/>
        <a:lstStyle/>
        <a:p>
          <a:endParaRPr lang="en-US"/>
        </a:p>
      </dgm:t>
    </dgm:pt>
    <dgm:pt modelId="{46CE63CA-6023-458D-B997-0B33FFB0727F}" type="pres">
      <dgm:prSet presAssocID="{66E50061-A508-4DC6-81E9-EA8BFF0B5E22}" presName="connTx" presStyleLbl="parChTrans1D2" presStyleIdx="4" presStyleCnt="7"/>
      <dgm:spPr/>
      <dgm:t>
        <a:bodyPr/>
        <a:lstStyle/>
        <a:p>
          <a:endParaRPr lang="en-US"/>
        </a:p>
      </dgm:t>
    </dgm:pt>
    <dgm:pt modelId="{EDAE4EA5-F373-4BF2-8C34-4437B872D6F6}" type="pres">
      <dgm:prSet presAssocID="{207C9776-59EC-482F-BF15-C1E37FEF7F3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CDB31B-4E6F-4049-9FE8-27048338A158}" type="pres">
      <dgm:prSet presAssocID="{54105883-74A8-4EAC-A652-D65D4C8E0B8D}" presName="Name9" presStyleLbl="parChTrans1D2" presStyleIdx="5" presStyleCnt="7"/>
      <dgm:spPr/>
      <dgm:t>
        <a:bodyPr/>
        <a:lstStyle/>
        <a:p>
          <a:endParaRPr lang="en-US"/>
        </a:p>
      </dgm:t>
    </dgm:pt>
    <dgm:pt modelId="{7DCF23FF-DB9F-4839-93F4-B3661D16201D}" type="pres">
      <dgm:prSet presAssocID="{54105883-74A8-4EAC-A652-D65D4C8E0B8D}" presName="connTx" presStyleLbl="parChTrans1D2" presStyleIdx="5" presStyleCnt="7"/>
      <dgm:spPr/>
      <dgm:t>
        <a:bodyPr/>
        <a:lstStyle/>
        <a:p>
          <a:endParaRPr lang="en-US"/>
        </a:p>
      </dgm:t>
    </dgm:pt>
    <dgm:pt modelId="{D6CC8EBC-D138-4360-8CC7-B8E6D7F500D9}" type="pres">
      <dgm:prSet presAssocID="{6D37F32F-6E4B-4B02-99ED-42A4065594C8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9F2697-55B7-43AE-A096-D929E75A17F8}" type="pres">
      <dgm:prSet presAssocID="{B2836B64-95E3-4F93-BAC5-6472DDA8FBCE}" presName="Name9" presStyleLbl="parChTrans1D2" presStyleIdx="6" presStyleCnt="7"/>
      <dgm:spPr/>
      <dgm:t>
        <a:bodyPr/>
        <a:lstStyle/>
        <a:p>
          <a:endParaRPr lang="en-US"/>
        </a:p>
      </dgm:t>
    </dgm:pt>
    <dgm:pt modelId="{56CF917D-444D-4331-9103-2496FBCAA0F4}" type="pres">
      <dgm:prSet presAssocID="{B2836B64-95E3-4F93-BAC5-6472DDA8FBCE}" presName="connTx" presStyleLbl="parChTrans1D2" presStyleIdx="6" presStyleCnt="7"/>
      <dgm:spPr/>
      <dgm:t>
        <a:bodyPr/>
        <a:lstStyle/>
        <a:p>
          <a:endParaRPr lang="en-US"/>
        </a:p>
      </dgm:t>
    </dgm:pt>
    <dgm:pt modelId="{F3126F70-BB70-450E-8221-55E0381C2FB7}" type="pres">
      <dgm:prSet presAssocID="{FF09B32B-7121-41FA-97FE-C5A252984F48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6D3357-2C55-4E73-A3D4-DE134FAD58CC}" type="presOf" srcId="{66E50061-A508-4DC6-81E9-EA8BFF0B5E22}" destId="{46CE63CA-6023-458D-B997-0B33FFB0727F}" srcOrd="1" destOrd="0" presId="urn:microsoft.com/office/officeart/2005/8/layout/radial1"/>
    <dgm:cxn modelId="{8F379DF5-5B83-48E4-9FF2-2F386DC56091}" type="presOf" srcId="{C56F9751-3848-4EFE-A4E8-66A7EB819BDE}" destId="{0EE21CC1-07D2-4D3F-B07E-5B0DA13A901B}" srcOrd="0" destOrd="0" presId="urn:microsoft.com/office/officeart/2005/8/layout/radial1"/>
    <dgm:cxn modelId="{3E76CD32-147D-4C15-8FEE-91BB5625C4FA}" type="presOf" srcId="{207C9776-59EC-482F-BF15-C1E37FEF7F3D}" destId="{EDAE4EA5-F373-4BF2-8C34-4437B872D6F6}" srcOrd="0" destOrd="0" presId="urn:microsoft.com/office/officeart/2005/8/layout/radial1"/>
    <dgm:cxn modelId="{19AFA486-81AD-46A3-B271-3F6803CADBD7}" type="presOf" srcId="{66E50061-A508-4DC6-81E9-EA8BFF0B5E22}" destId="{452CDF49-B04F-497E-82FD-D814AAD7C1CE}" srcOrd="0" destOrd="0" presId="urn:microsoft.com/office/officeart/2005/8/layout/radial1"/>
    <dgm:cxn modelId="{FDE0DC6D-3BE6-4A7F-A85F-C9331B311896}" srcId="{763805E4-1C8C-498A-A43A-6FA09258A673}" destId="{20CE405F-CD1C-4549-8C9B-E6E76FBCA960}" srcOrd="2" destOrd="0" parTransId="{C9F970BE-F0A9-4181-96DB-8269D012035E}" sibTransId="{FC47C1B3-5AFC-48EF-BF95-DED94330FF11}"/>
    <dgm:cxn modelId="{CFD1397F-59A7-44DC-93C4-02C37CE2CA55}" type="presOf" srcId="{6D37F32F-6E4B-4B02-99ED-42A4065594C8}" destId="{D6CC8EBC-D138-4360-8CC7-B8E6D7F500D9}" srcOrd="0" destOrd="0" presId="urn:microsoft.com/office/officeart/2005/8/layout/radial1"/>
    <dgm:cxn modelId="{96E0E23D-1C4D-405C-81D1-DBF9A36B1077}" srcId="{763805E4-1C8C-498A-A43A-6FA09258A673}" destId="{207C9776-59EC-482F-BF15-C1E37FEF7F3D}" srcOrd="4" destOrd="0" parTransId="{66E50061-A508-4DC6-81E9-EA8BFF0B5E22}" sibTransId="{FE4365B2-D0DF-4E5F-887F-708789FBF9BA}"/>
    <dgm:cxn modelId="{5F329F78-FC6E-4720-9B85-AEA9F72AD5A2}" srcId="{763805E4-1C8C-498A-A43A-6FA09258A673}" destId="{9F6481B5-3420-4B63-8944-4C9751A1C0E8}" srcOrd="3" destOrd="0" parTransId="{21F80DCC-9B00-4C60-ABB3-62A44F5C9908}" sibTransId="{D7731278-7CE7-4298-8E91-9A16715CB254}"/>
    <dgm:cxn modelId="{BCCACCF3-69F7-44FD-9CB2-28A5665A8402}" type="presOf" srcId="{54105883-74A8-4EAC-A652-D65D4C8E0B8D}" destId="{7DCF23FF-DB9F-4839-93F4-B3661D16201D}" srcOrd="1" destOrd="0" presId="urn:microsoft.com/office/officeart/2005/8/layout/radial1"/>
    <dgm:cxn modelId="{CD32F315-7B79-43D6-B210-F7A078583B97}" srcId="{763805E4-1C8C-498A-A43A-6FA09258A673}" destId="{8B341CC0-81E5-42B3-AE37-00897FE95E08}" srcOrd="1" destOrd="0" parTransId="{373F42B5-861C-418A-AA92-4BF6F2296A05}" sibTransId="{157F818E-3111-4DD7-8BB3-8F605C494799}"/>
    <dgm:cxn modelId="{C08577CB-8AFD-4934-8D0F-D81E846C0992}" type="presOf" srcId="{373F42B5-861C-418A-AA92-4BF6F2296A05}" destId="{29A4EDE2-F1B2-4716-A56D-51B8BBAD7C8A}" srcOrd="0" destOrd="0" presId="urn:microsoft.com/office/officeart/2005/8/layout/radial1"/>
    <dgm:cxn modelId="{0A2D439C-05FA-4274-A1C1-5B04A39852C5}" type="presOf" srcId="{B2836B64-95E3-4F93-BAC5-6472DDA8FBCE}" destId="{56CF917D-444D-4331-9103-2496FBCAA0F4}" srcOrd="1" destOrd="0" presId="urn:microsoft.com/office/officeart/2005/8/layout/radial1"/>
    <dgm:cxn modelId="{51F1EB69-7E79-42BC-B3DD-F54BB165ED30}" type="presOf" srcId="{21F80DCC-9B00-4C60-ABB3-62A44F5C9908}" destId="{AD09FC52-5F0A-4897-9927-D88F664365B1}" srcOrd="0" destOrd="0" presId="urn:microsoft.com/office/officeart/2005/8/layout/radial1"/>
    <dgm:cxn modelId="{0C6E9F24-51FE-4F95-AC17-5F746BFE8004}" type="presOf" srcId="{21F80DCC-9B00-4C60-ABB3-62A44F5C9908}" destId="{FB2042CB-CF40-42A2-861C-9A4DC72F2F66}" srcOrd="1" destOrd="0" presId="urn:microsoft.com/office/officeart/2005/8/layout/radial1"/>
    <dgm:cxn modelId="{B8C000D6-09C0-487E-8CE9-110C56DF8840}" type="presOf" srcId="{249562B3-3A12-4703-9657-81AE66D6D820}" destId="{12B8E406-4B9E-4801-B4E6-D9B817CC17B5}" srcOrd="0" destOrd="0" presId="urn:microsoft.com/office/officeart/2005/8/layout/radial1"/>
    <dgm:cxn modelId="{B3DF61D1-D4DB-42BF-8986-8DB2BFE24B48}" type="presOf" srcId="{763805E4-1C8C-498A-A43A-6FA09258A673}" destId="{6B6DC917-034D-4C64-97AA-CA3F72543BCC}" srcOrd="0" destOrd="0" presId="urn:microsoft.com/office/officeart/2005/8/layout/radial1"/>
    <dgm:cxn modelId="{14DDB02B-771B-4194-AB47-D22F536CEEEF}" srcId="{C56F9751-3848-4EFE-A4E8-66A7EB819BDE}" destId="{763805E4-1C8C-498A-A43A-6FA09258A673}" srcOrd="0" destOrd="0" parTransId="{3102F3F6-5E45-41EF-A91C-07064E52049F}" sibTransId="{12B08CBC-10A2-42F0-8ECF-B10E94BB9FAE}"/>
    <dgm:cxn modelId="{9487837D-9A3F-424C-BE78-79DDBFAA4020}" type="presOf" srcId="{9F6481B5-3420-4B63-8944-4C9751A1C0E8}" destId="{33DFD2F8-35CB-4E3F-9071-3188F2BF928D}" srcOrd="0" destOrd="0" presId="urn:microsoft.com/office/officeart/2005/8/layout/radial1"/>
    <dgm:cxn modelId="{25759F5A-988D-4708-9EC4-5FA700AC49A7}" type="presOf" srcId="{C9F970BE-F0A9-4181-96DB-8269D012035E}" destId="{13700870-C2D0-4133-8DA5-32C878442D1E}" srcOrd="1" destOrd="0" presId="urn:microsoft.com/office/officeart/2005/8/layout/radial1"/>
    <dgm:cxn modelId="{B549DB41-DAD2-4240-9287-C6B6A8FD1E30}" type="presOf" srcId="{D02632A6-C512-459B-A196-46CD7477F771}" destId="{AC0D55B6-FC59-48C1-940A-58A965764873}" srcOrd="0" destOrd="0" presId="urn:microsoft.com/office/officeart/2005/8/layout/radial1"/>
    <dgm:cxn modelId="{C7FA6B19-6875-43C3-A0C0-F9AE91D63E97}" type="presOf" srcId="{373F42B5-861C-418A-AA92-4BF6F2296A05}" destId="{E6996E62-1DC2-4A69-A6EC-D7417098369A}" srcOrd="1" destOrd="0" presId="urn:microsoft.com/office/officeart/2005/8/layout/radial1"/>
    <dgm:cxn modelId="{DDF67B7A-B4C7-4640-B798-23F047E36E32}" type="presOf" srcId="{B2836B64-95E3-4F93-BAC5-6472DDA8FBCE}" destId="{E69F2697-55B7-43AE-A096-D929E75A17F8}" srcOrd="0" destOrd="0" presId="urn:microsoft.com/office/officeart/2005/8/layout/radial1"/>
    <dgm:cxn modelId="{84BA9D0D-2AA0-40EB-8E42-97D9A939E0A6}" type="presOf" srcId="{FF09B32B-7121-41FA-97FE-C5A252984F48}" destId="{F3126F70-BB70-450E-8221-55E0381C2FB7}" srcOrd="0" destOrd="0" presId="urn:microsoft.com/office/officeart/2005/8/layout/radial1"/>
    <dgm:cxn modelId="{DAAED477-BED9-4C4F-9BA3-E88CA499C479}" type="presOf" srcId="{54105883-74A8-4EAC-A652-D65D4C8E0B8D}" destId="{70CDB31B-4E6F-4049-9FE8-27048338A158}" srcOrd="0" destOrd="0" presId="urn:microsoft.com/office/officeart/2005/8/layout/radial1"/>
    <dgm:cxn modelId="{23DCC10A-ECB5-4F57-AAEF-4B6ECB11899E}" type="presOf" srcId="{20CE405F-CD1C-4549-8C9B-E6E76FBCA960}" destId="{1960CD61-BE2B-4D6F-BA9B-07565B830330}" srcOrd="0" destOrd="0" presId="urn:microsoft.com/office/officeart/2005/8/layout/radial1"/>
    <dgm:cxn modelId="{3E2DA190-21A8-4682-B1F6-D495030B2E1E}" srcId="{763805E4-1C8C-498A-A43A-6FA09258A673}" destId="{FF09B32B-7121-41FA-97FE-C5A252984F48}" srcOrd="6" destOrd="0" parTransId="{B2836B64-95E3-4F93-BAC5-6472DDA8FBCE}" sibTransId="{0B527465-5D16-421B-A026-B3C4F6811DF7}"/>
    <dgm:cxn modelId="{5434A1EB-EA26-46CA-9E08-FCD2C4A00A06}" srcId="{763805E4-1C8C-498A-A43A-6FA09258A673}" destId="{6D37F32F-6E4B-4B02-99ED-42A4065594C8}" srcOrd="5" destOrd="0" parTransId="{54105883-74A8-4EAC-A652-D65D4C8E0B8D}" sibTransId="{44B0FE10-FA08-4D00-A59C-3460109F4E9C}"/>
    <dgm:cxn modelId="{84158C30-02E4-4795-B591-D6DFA250B357}" type="presOf" srcId="{D02632A6-C512-459B-A196-46CD7477F771}" destId="{765F34C7-1FA9-4910-8D8F-916E8704CA6C}" srcOrd="1" destOrd="0" presId="urn:microsoft.com/office/officeart/2005/8/layout/radial1"/>
    <dgm:cxn modelId="{C31FA2BC-DE5D-4743-A821-C86D7053DDD1}" type="presOf" srcId="{C9F970BE-F0A9-4181-96DB-8269D012035E}" destId="{AAF37D8E-E9A0-4B7D-B514-254FB336E769}" srcOrd="0" destOrd="0" presId="urn:microsoft.com/office/officeart/2005/8/layout/radial1"/>
    <dgm:cxn modelId="{C99161DF-3BDF-46E3-BC82-7EC5A47F51CD}" type="presOf" srcId="{8B341CC0-81E5-42B3-AE37-00897FE95E08}" destId="{AB8F3E90-EBB7-4794-9A4C-75AD3DFCF3F4}" srcOrd="0" destOrd="0" presId="urn:microsoft.com/office/officeart/2005/8/layout/radial1"/>
    <dgm:cxn modelId="{46AC67CB-8F05-478E-AD3F-6EB9D8C913B7}" srcId="{763805E4-1C8C-498A-A43A-6FA09258A673}" destId="{249562B3-3A12-4703-9657-81AE66D6D820}" srcOrd="0" destOrd="0" parTransId="{D02632A6-C512-459B-A196-46CD7477F771}" sibTransId="{DE9B6145-59FA-43CB-B6DE-5FDBEF77E1A8}"/>
    <dgm:cxn modelId="{1A6B118F-874A-4DD4-A325-A511B5CFFE0A}" type="presParOf" srcId="{0EE21CC1-07D2-4D3F-B07E-5B0DA13A901B}" destId="{6B6DC917-034D-4C64-97AA-CA3F72543BCC}" srcOrd="0" destOrd="0" presId="urn:microsoft.com/office/officeart/2005/8/layout/radial1"/>
    <dgm:cxn modelId="{343C6B52-7427-4FB5-B63B-127C1C0364B5}" type="presParOf" srcId="{0EE21CC1-07D2-4D3F-B07E-5B0DA13A901B}" destId="{AC0D55B6-FC59-48C1-940A-58A965764873}" srcOrd="1" destOrd="0" presId="urn:microsoft.com/office/officeart/2005/8/layout/radial1"/>
    <dgm:cxn modelId="{7C7B7BB5-BE6C-4555-8B7D-4AE0D1C5B630}" type="presParOf" srcId="{AC0D55B6-FC59-48C1-940A-58A965764873}" destId="{765F34C7-1FA9-4910-8D8F-916E8704CA6C}" srcOrd="0" destOrd="0" presId="urn:microsoft.com/office/officeart/2005/8/layout/radial1"/>
    <dgm:cxn modelId="{D898C358-AFF7-462A-8BA0-D15608EE82D6}" type="presParOf" srcId="{0EE21CC1-07D2-4D3F-B07E-5B0DA13A901B}" destId="{12B8E406-4B9E-4801-B4E6-D9B817CC17B5}" srcOrd="2" destOrd="0" presId="urn:microsoft.com/office/officeart/2005/8/layout/radial1"/>
    <dgm:cxn modelId="{B4CEAA02-58BE-464E-B687-DBC1D9377F01}" type="presParOf" srcId="{0EE21CC1-07D2-4D3F-B07E-5B0DA13A901B}" destId="{29A4EDE2-F1B2-4716-A56D-51B8BBAD7C8A}" srcOrd="3" destOrd="0" presId="urn:microsoft.com/office/officeart/2005/8/layout/radial1"/>
    <dgm:cxn modelId="{761E7724-E044-420B-8E87-B8C4DC2F6FD3}" type="presParOf" srcId="{29A4EDE2-F1B2-4716-A56D-51B8BBAD7C8A}" destId="{E6996E62-1DC2-4A69-A6EC-D7417098369A}" srcOrd="0" destOrd="0" presId="urn:microsoft.com/office/officeart/2005/8/layout/radial1"/>
    <dgm:cxn modelId="{B6DC0D32-2698-4A2E-B7C0-C9ADFD4F60E2}" type="presParOf" srcId="{0EE21CC1-07D2-4D3F-B07E-5B0DA13A901B}" destId="{AB8F3E90-EBB7-4794-9A4C-75AD3DFCF3F4}" srcOrd="4" destOrd="0" presId="urn:microsoft.com/office/officeart/2005/8/layout/radial1"/>
    <dgm:cxn modelId="{FE2D48E8-4406-4617-903B-1BC31DD92807}" type="presParOf" srcId="{0EE21CC1-07D2-4D3F-B07E-5B0DA13A901B}" destId="{AAF37D8E-E9A0-4B7D-B514-254FB336E769}" srcOrd="5" destOrd="0" presId="urn:microsoft.com/office/officeart/2005/8/layout/radial1"/>
    <dgm:cxn modelId="{2FEE2369-ADAD-4A38-8F2F-A61BF44B149E}" type="presParOf" srcId="{AAF37D8E-E9A0-4B7D-B514-254FB336E769}" destId="{13700870-C2D0-4133-8DA5-32C878442D1E}" srcOrd="0" destOrd="0" presId="urn:microsoft.com/office/officeart/2005/8/layout/radial1"/>
    <dgm:cxn modelId="{F0DC396F-AE31-46C7-81B0-B3C9310C5B34}" type="presParOf" srcId="{0EE21CC1-07D2-4D3F-B07E-5B0DA13A901B}" destId="{1960CD61-BE2B-4D6F-BA9B-07565B830330}" srcOrd="6" destOrd="0" presId="urn:microsoft.com/office/officeart/2005/8/layout/radial1"/>
    <dgm:cxn modelId="{19D69D29-425E-47D2-B41F-A1FA749A5325}" type="presParOf" srcId="{0EE21CC1-07D2-4D3F-B07E-5B0DA13A901B}" destId="{AD09FC52-5F0A-4897-9927-D88F664365B1}" srcOrd="7" destOrd="0" presId="urn:microsoft.com/office/officeart/2005/8/layout/radial1"/>
    <dgm:cxn modelId="{19F88841-7AE1-4F0D-8C6A-38D476EA53B3}" type="presParOf" srcId="{AD09FC52-5F0A-4897-9927-D88F664365B1}" destId="{FB2042CB-CF40-42A2-861C-9A4DC72F2F66}" srcOrd="0" destOrd="0" presId="urn:microsoft.com/office/officeart/2005/8/layout/radial1"/>
    <dgm:cxn modelId="{EB37ED51-015B-463E-9E9A-0312E2B0CF4B}" type="presParOf" srcId="{0EE21CC1-07D2-4D3F-B07E-5B0DA13A901B}" destId="{33DFD2F8-35CB-4E3F-9071-3188F2BF928D}" srcOrd="8" destOrd="0" presId="urn:microsoft.com/office/officeart/2005/8/layout/radial1"/>
    <dgm:cxn modelId="{09272B0D-F6EF-4C60-83B3-952F30C2A03A}" type="presParOf" srcId="{0EE21CC1-07D2-4D3F-B07E-5B0DA13A901B}" destId="{452CDF49-B04F-497E-82FD-D814AAD7C1CE}" srcOrd="9" destOrd="0" presId="urn:microsoft.com/office/officeart/2005/8/layout/radial1"/>
    <dgm:cxn modelId="{EC58A18B-392F-4F97-A5BC-190080417F1F}" type="presParOf" srcId="{452CDF49-B04F-497E-82FD-D814AAD7C1CE}" destId="{46CE63CA-6023-458D-B997-0B33FFB0727F}" srcOrd="0" destOrd="0" presId="urn:microsoft.com/office/officeart/2005/8/layout/radial1"/>
    <dgm:cxn modelId="{5B25333A-F07B-42C9-9946-BB62778E2C2E}" type="presParOf" srcId="{0EE21CC1-07D2-4D3F-B07E-5B0DA13A901B}" destId="{EDAE4EA5-F373-4BF2-8C34-4437B872D6F6}" srcOrd="10" destOrd="0" presId="urn:microsoft.com/office/officeart/2005/8/layout/radial1"/>
    <dgm:cxn modelId="{306C6743-7E34-401C-8B9C-6CFD8FDB2D79}" type="presParOf" srcId="{0EE21CC1-07D2-4D3F-B07E-5B0DA13A901B}" destId="{70CDB31B-4E6F-4049-9FE8-27048338A158}" srcOrd="11" destOrd="0" presId="urn:microsoft.com/office/officeart/2005/8/layout/radial1"/>
    <dgm:cxn modelId="{5A518EA5-D05A-4C86-803A-480F3B2BBE4A}" type="presParOf" srcId="{70CDB31B-4E6F-4049-9FE8-27048338A158}" destId="{7DCF23FF-DB9F-4839-93F4-B3661D16201D}" srcOrd="0" destOrd="0" presId="urn:microsoft.com/office/officeart/2005/8/layout/radial1"/>
    <dgm:cxn modelId="{F1226EFB-DBE9-415A-9E25-B2A9AD8C32B8}" type="presParOf" srcId="{0EE21CC1-07D2-4D3F-B07E-5B0DA13A901B}" destId="{D6CC8EBC-D138-4360-8CC7-B8E6D7F500D9}" srcOrd="12" destOrd="0" presId="urn:microsoft.com/office/officeart/2005/8/layout/radial1"/>
    <dgm:cxn modelId="{9B863022-353F-4A09-8293-888B776B9C03}" type="presParOf" srcId="{0EE21CC1-07D2-4D3F-B07E-5B0DA13A901B}" destId="{E69F2697-55B7-43AE-A096-D929E75A17F8}" srcOrd="13" destOrd="0" presId="urn:microsoft.com/office/officeart/2005/8/layout/radial1"/>
    <dgm:cxn modelId="{F6747BF5-7476-43E1-B404-C3137E7D8C21}" type="presParOf" srcId="{E69F2697-55B7-43AE-A096-D929E75A17F8}" destId="{56CF917D-444D-4331-9103-2496FBCAA0F4}" srcOrd="0" destOrd="0" presId="urn:microsoft.com/office/officeart/2005/8/layout/radial1"/>
    <dgm:cxn modelId="{A3073FF7-5BB2-460E-837B-3AA55EA24487}" type="presParOf" srcId="{0EE21CC1-07D2-4D3F-B07E-5B0DA13A901B}" destId="{F3126F70-BB70-450E-8221-55E0381C2FB7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6F9751-3848-4EFE-A4E8-66A7EB819BDE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763805E4-1C8C-498A-A43A-6FA09258A67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Low interest in math lessons </a:t>
          </a:r>
        </a:p>
      </dgm:t>
    </dgm:pt>
    <dgm:pt modelId="{3102F3F6-5E45-41EF-A91C-07064E52049F}" type="parTrans" cxnId="{14DDB02B-771B-4194-AB47-D22F536CEEEF}">
      <dgm:prSet/>
      <dgm:spPr/>
      <dgm:t>
        <a:bodyPr/>
        <a:lstStyle/>
        <a:p>
          <a:endParaRPr lang="nb-NO"/>
        </a:p>
      </dgm:t>
    </dgm:pt>
    <dgm:pt modelId="{12B08CBC-10A2-42F0-8ECF-B10E94BB9FAE}" type="sibTrans" cxnId="{14DDB02B-771B-4194-AB47-D22F536CEEEF}">
      <dgm:prSet/>
      <dgm:spPr/>
      <dgm:t>
        <a:bodyPr/>
        <a:lstStyle/>
        <a:p>
          <a:endParaRPr lang="nb-NO"/>
        </a:p>
      </dgm:t>
    </dgm:pt>
    <dgm:pt modelId="{249562B3-3A12-4703-9657-81AE66D6D82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Is not doing homework</a:t>
          </a:r>
        </a:p>
      </dgm:t>
    </dgm:pt>
    <dgm:pt modelId="{D02632A6-C512-459B-A196-46CD7477F771}" type="parTrans" cxnId="{46AC67CB-8F05-478E-AD3F-6EB9D8C913B7}">
      <dgm:prSet/>
      <dgm:spPr/>
      <dgm:t>
        <a:bodyPr/>
        <a:lstStyle/>
        <a:p>
          <a:endParaRPr lang="nb-NO"/>
        </a:p>
      </dgm:t>
    </dgm:pt>
    <dgm:pt modelId="{DE9B6145-59FA-43CB-B6DE-5FDBEF77E1A8}" type="sibTrans" cxnId="{46AC67CB-8F05-478E-AD3F-6EB9D8C913B7}">
      <dgm:prSet/>
      <dgm:spPr/>
      <dgm:t>
        <a:bodyPr/>
        <a:lstStyle/>
        <a:p>
          <a:endParaRPr lang="nb-NO"/>
        </a:p>
      </dgm:t>
    </dgm:pt>
    <dgm:pt modelId="{6D37F32F-6E4B-4B02-99ED-42A4065594C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?</a:t>
          </a:r>
        </a:p>
      </dgm:t>
    </dgm:pt>
    <dgm:pt modelId="{54105883-74A8-4EAC-A652-D65D4C8E0B8D}" type="parTrans" cxnId="{5434A1EB-EA26-46CA-9E08-FCD2C4A00A06}">
      <dgm:prSet/>
      <dgm:spPr/>
      <dgm:t>
        <a:bodyPr/>
        <a:lstStyle/>
        <a:p>
          <a:endParaRPr lang="nb-NO"/>
        </a:p>
      </dgm:t>
    </dgm:pt>
    <dgm:pt modelId="{44B0FE10-FA08-4D00-A59C-3460109F4E9C}" type="sibTrans" cxnId="{5434A1EB-EA26-46CA-9E08-FCD2C4A00A06}">
      <dgm:prSet/>
      <dgm:spPr/>
      <dgm:t>
        <a:bodyPr/>
        <a:lstStyle/>
        <a:p>
          <a:endParaRPr lang="nb-NO"/>
        </a:p>
      </dgm:t>
    </dgm:pt>
    <dgm:pt modelId="{FF09B32B-7121-41FA-97FE-C5A252984F4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Too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difficult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excercises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B2836B64-95E3-4F93-BAC5-6472DDA8FBCE}" type="parTrans" cxnId="{3E2DA190-21A8-4682-B1F6-D495030B2E1E}">
      <dgm:prSet/>
      <dgm:spPr/>
      <dgm:t>
        <a:bodyPr/>
        <a:lstStyle/>
        <a:p>
          <a:endParaRPr lang="nb-NO"/>
        </a:p>
      </dgm:t>
    </dgm:pt>
    <dgm:pt modelId="{0B527465-5D16-421B-A026-B3C4F6811DF7}" type="sibTrans" cxnId="{3E2DA190-21A8-4682-B1F6-D495030B2E1E}">
      <dgm:prSet/>
      <dgm:spPr/>
      <dgm:t>
        <a:bodyPr/>
        <a:lstStyle/>
        <a:p>
          <a:endParaRPr lang="nb-NO"/>
        </a:p>
      </dgm:t>
    </dgm:pt>
    <dgm:pt modelId="{9F6481B5-3420-4B63-8944-4C9751A1C0E8}">
      <dgm:prSet/>
      <dgm:spPr/>
      <dgm:t>
        <a:bodyPr/>
        <a:lstStyle/>
        <a:p>
          <a:pPr rtl="0"/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rtl="0"/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Parents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in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the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middle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of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a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divorce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21F80DCC-9B00-4C60-ABB3-62A44F5C9908}" type="parTrans" cxnId="{5F329F78-FC6E-4720-9B85-AEA9F72AD5A2}">
      <dgm:prSet/>
      <dgm:spPr/>
      <dgm:t>
        <a:bodyPr/>
        <a:lstStyle/>
        <a:p>
          <a:endParaRPr lang="nb-NO"/>
        </a:p>
      </dgm:t>
    </dgm:pt>
    <dgm:pt modelId="{D7731278-7CE7-4298-8E91-9A16715CB254}" type="sibTrans" cxnId="{5F329F78-FC6E-4720-9B85-AEA9F72AD5A2}">
      <dgm:prSet/>
      <dgm:spPr/>
      <dgm:t>
        <a:bodyPr/>
        <a:lstStyle/>
        <a:p>
          <a:endParaRPr lang="nb-NO"/>
        </a:p>
      </dgm:t>
    </dgm:pt>
    <dgm:pt modelId="{207C9776-59EC-482F-BF15-C1E37FEF7F3D}">
      <dgm:prSet/>
      <dgm:spPr/>
      <dgm:t>
        <a:bodyPr/>
        <a:lstStyle/>
        <a:p>
          <a:pPr rtl="0"/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Low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selfesteem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66E50061-A508-4DC6-81E9-EA8BFF0B5E22}" type="parTrans" cxnId="{96E0E23D-1C4D-405C-81D1-DBF9A36B1077}">
      <dgm:prSet/>
      <dgm:spPr/>
      <dgm:t>
        <a:bodyPr/>
        <a:lstStyle/>
        <a:p>
          <a:endParaRPr lang="nb-NO"/>
        </a:p>
      </dgm:t>
    </dgm:pt>
    <dgm:pt modelId="{FE4365B2-D0DF-4E5F-887F-708789FBF9BA}" type="sibTrans" cxnId="{96E0E23D-1C4D-405C-81D1-DBF9A36B1077}">
      <dgm:prSet/>
      <dgm:spPr/>
      <dgm:t>
        <a:bodyPr/>
        <a:lstStyle/>
        <a:p>
          <a:endParaRPr lang="nb-NO"/>
        </a:p>
      </dgm:t>
    </dgm:pt>
    <dgm:pt modelId="{8B341CC0-81E5-42B3-AE37-00897FE95E08}">
      <dgm:prSet/>
      <dgm:spPr/>
      <dgm:t>
        <a:bodyPr/>
        <a:lstStyle/>
        <a:p>
          <a:pPr rtl="0"/>
          <a:endParaRPr kumimoji="0" lang="en-GB" b="0" i="0" u="none" strike="noStrike" cap="none" normalizeH="0" baseline="0" noProof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rtl="0"/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Difficulties with </a:t>
          </a:r>
          <a:r>
            <a:rPr kumimoji="0" lang="en-GB" b="0" i="0" u="none" strike="noStrike" cap="none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cosentration</a:t>
          </a:r>
          <a:endParaRPr kumimoji="0" lang="en-GB" b="0" i="0" u="none" strike="noStrike" cap="none" normalizeH="0" baseline="0" noProof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373F42B5-861C-418A-AA92-4BF6F2296A05}" type="parTrans" cxnId="{CD32F315-7B79-43D6-B210-F7A078583B97}">
      <dgm:prSet/>
      <dgm:spPr/>
      <dgm:t>
        <a:bodyPr/>
        <a:lstStyle/>
        <a:p>
          <a:endParaRPr lang="nb-NO"/>
        </a:p>
      </dgm:t>
    </dgm:pt>
    <dgm:pt modelId="{157F818E-3111-4DD7-8BB3-8F605C494799}" type="sibTrans" cxnId="{CD32F315-7B79-43D6-B210-F7A078583B97}">
      <dgm:prSet/>
      <dgm:spPr/>
      <dgm:t>
        <a:bodyPr/>
        <a:lstStyle/>
        <a:p>
          <a:endParaRPr lang="nb-NO"/>
        </a:p>
      </dgm:t>
    </dgm:pt>
    <dgm:pt modelId="{20CE405F-CD1C-4549-8C9B-E6E76FBCA960}">
      <dgm:prSet/>
      <dgm:spPr/>
      <dgm:t>
        <a:bodyPr/>
        <a:lstStyle/>
        <a:p>
          <a:pPr rtl="0"/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 lot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of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negativ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attention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from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teacher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C9F970BE-F0A9-4181-96DB-8269D012035E}" type="parTrans" cxnId="{FDE0DC6D-3BE6-4A7F-A85F-C9331B311896}">
      <dgm:prSet/>
      <dgm:spPr/>
      <dgm:t>
        <a:bodyPr/>
        <a:lstStyle/>
        <a:p>
          <a:endParaRPr lang="nb-NO"/>
        </a:p>
      </dgm:t>
    </dgm:pt>
    <dgm:pt modelId="{FC47C1B3-5AFC-48EF-BF95-DED94330FF11}" type="sibTrans" cxnId="{FDE0DC6D-3BE6-4A7F-A85F-C9331B311896}">
      <dgm:prSet/>
      <dgm:spPr/>
      <dgm:t>
        <a:bodyPr/>
        <a:lstStyle/>
        <a:p>
          <a:endParaRPr lang="nb-NO"/>
        </a:p>
      </dgm:t>
    </dgm:pt>
    <dgm:pt modelId="{0EE21CC1-07D2-4D3F-B07E-5B0DA13A901B}" type="pres">
      <dgm:prSet presAssocID="{C56F9751-3848-4EFE-A4E8-66A7EB819BD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6DC917-034D-4C64-97AA-CA3F72543BCC}" type="pres">
      <dgm:prSet presAssocID="{763805E4-1C8C-498A-A43A-6FA09258A673}" presName="centerShape" presStyleLbl="node0" presStyleIdx="0" presStyleCnt="1"/>
      <dgm:spPr/>
      <dgm:t>
        <a:bodyPr/>
        <a:lstStyle/>
        <a:p>
          <a:endParaRPr lang="nb-NO"/>
        </a:p>
      </dgm:t>
    </dgm:pt>
    <dgm:pt modelId="{AC0D55B6-FC59-48C1-940A-58A965764873}" type="pres">
      <dgm:prSet presAssocID="{D02632A6-C512-459B-A196-46CD7477F771}" presName="Name9" presStyleLbl="parChTrans1D2" presStyleIdx="0" presStyleCnt="7"/>
      <dgm:spPr/>
      <dgm:t>
        <a:bodyPr/>
        <a:lstStyle/>
        <a:p>
          <a:endParaRPr lang="en-US"/>
        </a:p>
      </dgm:t>
    </dgm:pt>
    <dgm:pt modelId="{765F34C7-1FA9-4910-8D8F-916E8704CA6C}" type="pres">
      <dgm:prSet presAssocID="{D02632A6-C512-459B-A196-46CD7477F771}" presName="connTx" presStyleLbl="parChTrans1D2" presStyleIdx="0" presStyleCnt="7"/>
      <dgm:spPr/>
      <dgm:t>
        <a:bodyPr/>
        <a:lstStyle/>
        <a:p>
          <a:endParaRPr lang="en-US"/>
        </a:p>
      </dgm:t>
    </dgm:pt>
    <dgm:pt modelId="{12B8E406-4B9E-4801-B4E6-D9B817CC17B5}" type="pres">
      <dgm:prSet presAssocID="{249562B3-3A12-4703-9657-81AE66D6D82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9A4EDE2-F1B2-4716-A56D-51B8BBAD7C8A}" type="pres">
      <dgm:prSet presAssocID="{373F42B5-861C-418A-AA92-4BF6F2296A05}" presName="Name9" presStyleLbl="parChTrans1D2" presStyleIdx="1" presStyleCnt="7"/>
      <dgm:spPr/>
      <dgm:t>
        <a:bodyPr/>
        <a:lstStyle/>
        <a:p>
          <a:endParaRPr lang="en-US"/>
        </a:p>
      </dgm:t>
    </dgm:pt>
    <dgm:pt modelId="{E6996E62-1DC2-4A69-A6EC-D7417098369A}" type="pres">
      <dgm:prSet presAssocID="{373F42B5-861C-418A-AA92-4BF6F2296A05}" presName="connTx" presStyleLbl="parChTrans1D2" presStyleIdx="1" presStyleCnt="7"/>
      <dgm:spPr/>
      <dgm:t>
        <a:bodyPr/>
        <a:lstStyle/>
        <a:p>
          <a:endParaRPr lang="en-US"/>
        </a:p>
      </dgm:t>
    </dgm:pt>
    <dgm:pt modelId="{AB8F3E90-EBB7-4794-9A4C-75AD3DFCF3F4}" type="pres">
      <dgm:prSet presAssocID="{8B341CC0-81E5-42B3-AE37-00897FE95E08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37D8E-E9A0-4B7D-B514-254FB336E769}" type="pres">
      <dgm:prSet presAssocID="{C9F970BE-F0A9-4181-96DB-8269D012035E}" presName="Name9" presStyleLbl="parChTrans1D2" presStyleIdx="2" presStyleCnt="7"/>
      <dgm:spPr/>
      <dgm:t>
        <a:bodyPr/>
        <a:lstStyle/>
        <a:p>
          <a:endParaRPr lang="en-US"/>
        </a:p>
      </dgm:t>
    </dgm:pt>
    <dgm:pt modelId="{13700870-C2D0-4133-8DA5-32C878442D1E}" type="pres">
      <dgm:prSet presAssocID="{C9F970BE-F0A9-4181-96DB-8269D012035E}" presName="connTx" presStyleLbl="parChTrans1D2" presStyleIdx="2" presStyleCnt="7"/>
      <dgm:spPr/>
      <dgm:t>
        <a:bodyPr/>
        <a:lstStyle/>
        <a:p>
          <a:endParaRPr lang="en-US"/>
        </a:p>
      </dgm:t>
    </dgm:pt>
    <dgm:pt modelId="{1960CD61-BE2B-4D6F-BA9B-07565B830330}" type="pres">
      <dgm:prSet presAssocID="{20CE405F-CD1C-4549-8C9B-E6E76FBCA96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9FC52-5F0A-4897-9927-D88F664365B1}" type="pres">
      <dgm:prSet presAssocID="{21F80DCC-9B00-4C60-ABB3-62A44F5C9908}" presName="Name9" presStyleLbl="parChTrans1D2" presStyleIdx="3" presStyleCnt="7"/>
      <dgm:spPr/>
      <dgm:t>
        <a:bodyPr/>
        <a:lstStyle/>
        <a:p>
          <a:endParaRPr lang="en-US"/>
        </a:p>
      </dgm:t>
    </dgm:pt>
    <dgm:pt modelId="{FB2042CB-CF40-42A2-861C-9A4DC72F2F66}" type="pres">
      <dgm:prSet presAssocID="{21F80DCC-9B00-4C60-ABB3-62A44F5C9908}" presName="connTx" presStyleLbl="parChTrans1D2" presStyleIdx="3" presStyleCnt="7"/>
      <dgm:spPr/>
      <dgm:t>
        <a:bodyPr/>
        <a:lstStyle/>
        <a:p>
          <a:endParaRPr lang="en-US"/>
        </a:p>
      </dgm:t>
    </dgm:pt>
    <dgm:pt modelId="{33DFD2F8-35CB-4E3F-9071-3188F2BF928D}" type="pres">
      <dgm:prSet presAssocID="{9F6481B5-3420-4B63-8944-4C9751A1C0E8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2CDF49-B04F-497E-82FD-D814AAD7C1CE}" type="pres">
      <dgm:prSet presAssocID="{66E50061-A508-4DC6-81E9-EA8BFF0B5E22}" presName="Name9" presStyleLbl="parChTrans1D2" presStyleIdx="4" presStyleCnt="7"/>
      <dgm:spPr/>
      <dgm:t>
        <a:bodyPr/>
        <a:lstStyle/>
        <a:p>
          <a:endParaRPr lang="en-US"/>
        </a:p>
      </dgm:t>
    </dgm:pt>
    <dgm:pt modelId="{46CE63CA-6023-458D-B997-0B33FFB0727F}" type="pres">
      <dgm:prSet presAssocID="{66E50061-A508-4DC6-81E9-EA8BFF0B5E22}" presName="connTx" presStyleLbl="parChTrans1D2" presStyleIdx="4" presStyleCnt="7"/>
      <dgm:spPr/>
      <dgm:t>
        <a:bodyPr/>
        <a:lstStyle/>
        <a:p>
          <a:endParaRPr lang="en-US"/>
        </a:p>
      </dgm:t>
    </dgm:pt>
    <dgm:pt modelId="{EDAE4EA5-F373-4BF2-8C34-4437B872D6F6}" type="pres">
      <dgm:prSet presAssocID="{207C9776-59EC-482F-BF15-C1E37FEF7F3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CDB31B-4E6F-4049-9FE8-27048338A158}" type="pres">
      <dgm:prSet presAssocID="{54105883-74A8-4EAC-A652-D65D4C8E0B8D}" presName="Name9" presStyleLbl="parChTrans1D2" presStyleIdx="5" presStyleCnt="7"/>
      <dgm:spPr/>
      <dgm:t>
        <a:bodyPr/>
        <a:lstStyle/>
        <a:p>
          <a:endParaRPr lang="en-US"/>
        </a:p>
      </dgm:t>
    </dgm:pt>
    <dgm:pt modelId="{7DCF23FF-DB9F-4839-93F4-B3661D16201D}" type="pres">
      <dgm:prSet presAssocID="{54105883-74A8-4EAC-A652-D65D4C8E0B8D}" presName="connTx" presStyleLbl="parChTrans1D2" presStyleIdx="5" presStyleCnt="7"/>
      <dgm:spPr/>
      <dgm:t>
        <a:bodyPr/>
        <a:lstStyle/>
        <a:p>
          <a:endParaRPr lang="en-US"/>
        </a:p>
      </dgm:t>
    </dgm:pt>
    <dgm:pt modelId="{D6CC8EBC-D138-4360-8CC7-B8E6D7F500D9}" type="pres">
      <dgm:prSet presAssocID="{6D37F32F-6E4B-4B02-99ED-42A4065594C8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9F2697-55B7-43AE-A096-D929E75A17F8}" type="pres">
      <dgm:prSet presAssocID="{B2836B64-95E3-4F93-BAC5-6472DDA8FBCE}" presName="Name9" presStyleLbl="parChTrans1D2" presStyleIdx="6" presStyleCnt="7"/>
      <dgm:spPr/>
      <dgm:t>
        <a:bodyPr/>
        <a:lstStyle/>
        <a:p>
          <a:endParaRPr lang="en-US"/>
        </a:p>
      </dgm:t>
    </dgm:pt>
    <dgm:pt modelId="{56CF917D-444D-4331-9103-2496FBCAA0F4}" type="pres">
      <dgm:prSet presAssocID="{B2836B64-95E3-4F93-BAC5-6472DDA8FBCE}" presName="connTx" presStyleLbl="parChTrans1D2" presStyleIdx="6" presStyleCnt="7"/>
      <dgm:spPr/>
      <dgm:t>
        <a:bodyPr/>
        <a:lstStyle/>
        <a:p>
          <a:endParaRPr lang="en-US"/>
        </a:p>
      </dgm:t>
    </dgm:pt>
    <dgm:pt modelId="{F3126F70-BB70-450E-8221-55E0381C2FB7}" type="pres">
      <dgm:prSet presAssocID="{FF09B32B-7121-41FA-97FE-C5A252984F48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A37E08-EF0D-4977-9A92-BF8BFE99E557}" type="presOf" srcId="{B2836B64-95E3-4F93-BAC5-6472DDA8FBCE}" destId="{E69F2697-55B7-43AE-A096-D929E75A17F8}" srcOrd="0" destOrd="0" presId="urn:microsoft.com/office/officeart/2005/8/layout/radial1"/>
    <dgm:cxn modelId="{3040DCF6-B1B6-4C81-8826-72A15E2C6F15}" type="presOf" srcId="{54105883-74A8-4EAC-A652-D65D4C8E0B8D}" destId="{70CDB31B-4E6F-4049-9FE8-27048338A158}" srcOrd="0" destOrd="0" presId="urn:microsoft.com/office/officeart/2005/8/layout/radial1"/>
    <dgm:cxn modelId="{D2E8D9B7-D038-414E-98F4-4858D6464162}" type="presOf" srcId="{B2836B64-95E3-4F93-BAC5-6472DDA8FBCE}" destId="{56CF917D-444D-4331-9103-2496FBCAA0F4}" srcOrd="1" destOrd="0" presId="urn:microsoft.com/office/officeart/2005/8/layout/radial1"/>
    <dgm:cxn modelId="{98E1F1A8-9E7B-4517-A374-0089AFC88B08}" type="presOf" srcId="{C9F970BE-F0A9-4181-96DB-8269D012035E}" destId="{AAF37D8E-E9A0-4B7D-B514-254FB336E769}" srcOrd="0" destOrd="0" presId="urn:microsoft.com/office/officeart/2005/8/layout/radial1"/>
    <dgm:cxn modelId="{88BEC60D-CB0F-450F-B9B2-5E1CF20C52B8}" type="presOf" srcId="{21F80DCC-9B00-4C60-ABB3-62A44F5C9908}" destId="{FB2042CB-CF40-42A2-861C-9A4DC72F2F66}" srcOrd="1" destOrd="0" presId="urn:microsoft.com/office/officeart/2005/8/layout/radial1"/>
    <dgm:cxn modelId="{FDE0DC6D-3BE6-4A7F-A85F-C9331B311896}" srcId="{763805E4-1C8C-498A-A43A-6FA09258A673}" destId="{20CE405F-CD1C-4549-8C9B-E6E76FBCA960}" srcOrd="2" destOrd="0" parTransId="{C9F970BE-F0A9-4181-96DB-8269D012035E}" sibTransId="{FC47C1B3-5AFC-48EF-BF95-DED94330FF11}"/>
    <dgm:cxn modelId="{30D1DCF5-0830-4248-BFBC-432E0A3033D2}" type="presOf" srcId="{763805E4-1C8C-498A-A43A-6FA09258A673}" destId="{6B6DC917-034D-4C64-97AA-CA3F72543BCC}" srcOrd="0" destOrd="0" presId="urn:microsoft.com/office/officeart/2005/8/layout/radial1"/>
    <dgm:cxn modelId="{3AF21066-E4EE-45C3-ABBF-54E5DA1EFD16}" type="presOf" srcId="{54105883-74A8-4EAC-A652-D65D4C8E0B8D}" destId="{7DCF23FF-DB9F-4839-93F4-B3661D16201D}" srcOrd="1" destOrd="0" presId="urn:microsoft.com/office/officeart/2005/8/layout/radial1"/>
    <dgm:cxn modelId="{76AF6ED0-5D85-44C6-8ED0-FC729CBC0662}" type="presOf" srcId="{D02632A6-C512-459B-A196-46CD7477F771}" destId="{765F34C7-1FA9-4910-8D8F-916E8704CA6C}" srcOrd="1" destOrd="0" presId="urn:microsoft.com/office/officeart/2005/8/layout/radial1"/>
    <dgm:cxn modelId="{96E0E23D-1C4D-405C-81D1-DBF9A36B1077}" srcId="{763805E4-1C8C-498A-A43A-6FA09258A673}" destId="{207C9776-59EC-482F-BF15-C1E37FEF7F3D}" srcOrd="4" destOrd="0" parTransId="{66E50061-A508-4DC6-81E9-EA8BFF0B5E22}" sibTransId="{FE4365B2-D0DF-4E5F-887F-708789FBF9BA}"/>
    <dgm:cxn modelId="{5F329F78-FC6E-4720-9B85-AEA9F72AD5A2}" srcId="{763805E4-1C8C-498A-A43A-6FA09258A673}" destId="{9F6481B5-3420-4B63-8944-4C9751A1C0E8}" srcOrd="3" destOrd="0" parTransId="{21F80DCC-9B00-4C60-ABB3-62A44F5C9908}" sibTransId="{D7731278-7CE7-4298-8E91-9A16715CB254}"/>
    <dgm:cxn modelId="{B81187B8-EF9C-4766-B6DE-17D79BCB6070}" type="presOf" srcId="{249562B3-3A12-4703-9657-81AE66D6D820}" destId="{12B8E406-4B9E-4801-B4E6-D9B817CC17B5}" srcOrd="0" destOrd="0" presId="urn:microsoft.com/office/officeart/2005/8/layout/radial1"/>
    <dgm:cxn modelId="{1007BC60-2656-4591-A379-6B1ED9C2A739}" type="presOf" srcId="{66E50061-A508-4DC6-81E9-EA8BFF0B5E22}" destId="{46CE63CA-6023-458D-B997-0B33FFB0727F}" srcOrd="1" destOrd="0" presId="urn:microsoft.com/office/officeart/2005/8/layout/radial1"/>
    <dgm:cxn modelId="{CD32F315-7B79-43D6-B210-F7A078583B97}" srcId="{763805E4-1C8C-498A-A43A-6FA09258A673}" destId="{8B341CC0-81E5-42B3-AE37-00897FE95E08}" srcOrd="1" destOrd="0" parTransId="{373F42B5-861C-418A-AA92-4BF6F2296A05}" sibTransId="{157F818E-3111-4DD7-8BB3-8F605C494799}"/>
    <dgm:cxn modelId="{8C0A4EEF-B883-4C2D-BA09-E94A542B1F53}" type="presOf" srcId="{6D37F32F-6E4B-4B02-99ED-42A4065594C8}" destId="{D6CC8EBC-D138-4360-8CC7-B8E6D7F500D9}" srcOrd="0" destOrd="0" presId="urn:microsoft.com/office/officeart/2005/8/layout/radial1"/>
    <dgm:cxn modelId="{B43D10D4-4B1B-4D2E-8B88-CD0AAC034428}" type="presOf" srcId="{373F42B5-861C-418A-AA92-4BF6F2296A05}" destId="{29A4EDE2-F1B2-4716-A56D-51B8BBAD7C8A}" srcOrd="0" destOrd="0" presId="urn:microsoft.com/office/officeart/2005/8/layout/radial1"/>
    <dgm:cxn modelId="{F427D805-C218-4E01-BDA2-7633E248F022}" type="presOf" srcId="{66E50061-A508-4DC6-81E9-EA8BFF0B5E22}" destId="{452CDF49-B04F-497E-82FD-D814AAD7C1CE}" srcOrd="0" destOrd="0" presId="urn:microsoft.com/office/officeart/2005/8/layout/radial1"/>
    <dgm:cxn modelId="{369707FF-F888-4EA7-82C1-BA780400AD72}" type="presOf" srcId="{207C9776-59EC-482F-BF15-C1E37FEF7F3D}" destId="{EDAE4EA5-F373-4BF2-8C34-4437B872D6F6}" srcOrd="0" destOrd="0" presId="urn:microsoft.com/office/officeart/2005/8/layout/radial1"/>
    <dgm:cxn modelId="{B0A4303A-6F28-4CAA-A9B0-1B0BA98939B8}" type="presOf" srcId="{21F80DCC-9B00-4C60-ABB3-62A44F5C9908}" destId="{AD09FC52-5F0A-4897-9927-D88F664365B1}" srcOrd="0" destOrd="0" presId="urn:microsoft.com/office/officeart/2005/8/layout/radial1"/>
    <dgm:cxn modelId="{14DDB02B-771B-4194-AB47-D22F536CEEEF}" srcId="{C56F9751-3848-4EFE-A4E8-66A7EB819BDE}" destId="{763805E4-1C8C-498A-A43A-6FA09258A673}" srcOrd="0" destOrd="0" parTransId="{3102F3F6-5E45-41EF-A91C-07064E52049F}" sibTransId="{12B08CBC-10A2-42F0-8ECF-B10E94BB9FAE}"/>
    <dgm:cxn modelId="{FB502D08-3484-4CDB-B4C9-01D9EEF88976}" type="presOf" srcId="{C56F9751-3848-4EFE-A4E8-66A7EB819BDE}" destId="{0EE21CC1-07D2-4D3F-B07E-5B0DA13A901B}" srcOrd="0" destOrd="0" presId="urn:microsoft.com/office/officeart/2005/8/layout/radial1"/>
    <dgm:cxn modelId="{9745388A-B284-4BF8-AD90-55A6B649936C}" type="presOf" srcId="{D02632A6-C512-459B-A196-46CD7477F771}" destId="{AC0D55B6-FC59-48C1-940A-58A965764873}" srcOrd="0" destOrd="0" presId="urn:microsoft.com/office/officeart/2005/8/layout/radial1"/>
    <dgm:cxn modelId="{A45B13B9-96D3-4EFD-8BAC-301CD9CE7B22}" type="presOf" srcId="{FF09B32B-7121-41FA-97FE-C5A252984F48}" destId="{F3126F70-BB70-450E-8221-55E0381C2FB7}" srcOrd="0" destOrd="0" presId="urn:microsoft.com/office/officeart/2005/8/layout/radial1"/>
    <dgm:cxn modelId="{A9020DD7-1DF1-4CAA-90B8-24592D9B5F78}" type="presOf" srcId="{20CE405F-CD1C-4549-8C9B-E6E76FBCA960}" destId="{1960CD61-BE2B-4D6F-BA9B-07565B830330}" srcOrd="0" destOrd="0" presId="urn:microsoft.com/office/officeart/2005/8/layout/radial1"/>
    <dgm:cxn modelId="{1F1C83FB-0970-44D7-BD4A-33C54A3C9156}" type="presOf" srcId="{C9F970BE-F0A9-4181-96DB-8269D012035E}" destId="{13700870-C2D0-4133-8DA5-32C878442D1E}" srcOrd="1" destOrd="0" presId="urn:microsoft.com/office/officeart/2005/8/layout/radial1"/>
    <dgm:cxn modelId="{3E2DA190-21A8-4682-B1F6-D495030B2E1E}" srcId="{763805E4-1C8C-498A-A43A-6FA09258A673}" destId="{FF09B32B-7121-41FA-97FE-C5A252984F48}" srcOrd="6" destOrd="0" parTransId="{B2836B64-95E3-4F93-BAC5-6472DDA8FBCE}" sibTransId="{0B527465-5D16-421B-A026-B3C4F6811DF7}"/>
    <dgm:cxn modelId="{B475C57C-A63A-46C0-B1D3-9573743FE0D9}" type="presOf" srcId="{9F6481B5-3420-4B63-8944-4C9751A1C0E8}" destId="{33DFD2F8-35CB-4E3F-9071-3188F2BF928D}" srcOrd="0" destOrd="0" presId="urn:microsoft.com/office/officeart/2005/8/layout/radial1"/>
    <dgm:cxn modelId="{F165F8B8-1D22-4243-91CF-86FE20DD5A49}" type="presOf" srcId="{8B341CC0-81E5-42B3-AE37-00897FE95E08}" destId="{AB8F3E90-EBB7-4794-9A4C-75AD3DFCF3F4}" srcOrd="0" destOrd="0" presId="urn:microsoft.com/office/officeart/2005/8/layout/radial1"/>
    <dgm:cxn modelId="{5434A1EB-EA26-46CA-9E08-FCD2C4A00A06}" srcId="{763805E4-1C8C-498A-A43A-6FA09258A673}" destId="{6D37F32F-6E4B-4B02-99ED-42A4065594C8}" srcOrd="5" destOrd="0" parTransId="{54105883-74A8-4EAC-A652-D65D4C8E0B8D}" sibTransId="{44B0FE10-FA08-4D00-A59C-3460109F4E9C}"/>
    <dgm:cxn modelId="{A234910A-715A-4ED9-B7B2-1CE9C2F59665}" type="presOf" srcId="{373F42B5-861C-418A-AA92-4BF6F2296A05}" destId="{E6996E62-1DC2-4A69-A6EC-D7417098369A}" srcOrd="1" destOrd="0" presId="urn:microsoft.com/office/officeart/2005/8/layout/radial1"/>
    <dgm:cxn modelId="{46AC67CB-8F05-478E-AD3F-6EB9D8C913B7}" srcId="{763805E4-1C8C-498A-A43A-6FA09258A673}" destId="{249562B3-3A12-4703-9657-81AE66D6D820}" srcOrd="0" destOrd="0" parTransId="{D02632A6-C512-459B-A196-46CD7477F771}" sibTransId="{DE9B6145-59FA-43CB-B6DE-5FDBEF77E1A8}"/>
    <dgm:cxn modelId="{2AF48073-8226-4407-80FD-1AE027D767D1}" type="presParOf" srcId="{0EE21CC1-07D2-4D3F-B07E-5B0DA13A901B}" destId="{6B6DC917-034D-4C64-97AA-CA3F72543BCC}" srcOrd="0" destOrd="0" presId="urn:microsoft.com/office/officeart/2005/8/layout/radial1"/>
    <dgm:cxn modelId="{EA5F068C-E555-4221-B0D7-8A20B6C2E720}" type="presParOf" srcId="{0EE21CC1-07D2-4D3F-B07E-5B0DA13A901B}" destId="{AC0D55B6-FC59-48C1-940A-58A965764873}" srcOrd="1" destOrd="0" presId="urn:microsoft.com/office/officeart/2005/8/layout/radial1"/>
    <dgm:cxn modelId="{412C40D9-32DB-4253-898E-08BCE971D777}" type="presParOf" srcId="{AC0D55B6-FC59-48C1-940A-58A965764873}" destId="{765F34C7-1FA9-4910-8D8F-916E8704CA6C}" srcOrd="0" destOrd="0" presId="urn:microsoft.com/office/officeart/2005/8/layout/radial1"/>
    <dgm:cxn modelId="{D96B1166-3ED7-4118-AA89-66C24B2C0112}" type="presParOf" srcId="{0EE21CC1-07D2-4D3F-B07E-5B0DA13A901B}" destId="{12B8E406-4B9E-4801-B4E6-D9B817CC17B5}" srcOrd="2" destOrd="0" presId="urn:microsoft.com/office/officeart/2005/8/layout/radial1"/>
    <dgm:cxn modelId="{D5145716-73EC-4361-BEDF-E74773D01410}" type="presParOf" srcId="{0EE21CC1-07D2-4D3F-B07E-5B0DA13A901B}" destId="{29A4EDE2-F1B2-4716-A56D-51B8BBAD7C8A}" srcOrd="3" destOrd="0" presId="urn:microsoft.com/office/officeart/2005/8/layout/radial1"/>
    <dgm:cxn modelId="{DACDF878-72BD-496B-9BC4-4FF13200B4BB}" type="presParOf" srcId="{29A4EDE2-F1B2-4716-A56D-51B8BBAD7C8A}" destId="{E6996E62-1DC2-4A69-A6EC-D7417098369A}" srcOrd="0" destOrd="0" presId="urn:microsoft.com/office/officeart/2005/8/layout/radial1"/>
    <dgm:cxn modelId="{FCFE0696-1DA0-4C72-B914-DF347C32E49D}" type="presParOf" srcId="{0EE21CC1-07D2-4D3F-B07E-5B0DA13A901B}" destId="{AB8F3E90-EBB7-4794-9A4C-75AD3DFCF3F4}" srcOrd="4" destOrd="0" presId="urn:microsoft.com/office/officeart/2005/8/layout/radial1"/>
    <dgm:cxn modelId="{4513B8D7-4F81-4BFE-B328-55B46457D0AD}" type="presParOf" srcId="{0EE21CC1-07D2-4D3F-B07E-5B0DA13A901B}" destId="{AAF37D8E-E9A0-4B7D-B514-254FB336E769}" srcOrd="5" destOrd="0" presId="urn:microsoft.com/office/officeart/2005/8/layout/radial1"/>
    <dgm:cxn modelId="{6622DE32-51EE-40CE-8525-5E8FE0A483CA}" type="presParOf" srcId="{AAF37D8E-E9A0-4B7D-B514-254FB336E769}" destId="{13700870-C2D0-4133-8DA5-32C878442D1E}" srcOrd="0" destOrd="0" presId="urn:microsoft.com/office/officeart/2005/8/layout/radial1"/>
    <dgm:cxn modelId="{9A804472-E7CB-4CB1-85F9-E3B05209D12F}" type="presParOf" srcId="{0EE21CC1-07D2-4D3F-B07E-5B0DA13A901B}" destId="{1960CD61-BE2B-4D6F-BA9B-07565B830330}" srcOrd="6" destOrd="0" presId="urn:microsoft.com/office/officeart/2005/8/layout/radial1"/>
    <dgm:cxn modelId="{B62AEAA3-35F7-4188-96CD-B726F78EB35E}" type="presParOf" srcId="{0EE21CC1-07D2-4D3F-B07E-5B0DA13A901B}" destId="{AD09FC52-5F0A-4897-9927-D88F664365B1}" srcOrd="7" destOrd="0" presId="urn:microsoft.com/office/officeart/2005/8/layout/radial1"/>
    <dgm:cxn modelId="{441A0877-0ED9-4F84-BED9-4075948AE106}" type="presParOf" srcId="{AD09FC52-5F0A-4897-9927-D88F664365B1}" destId="{FB2042CB-CF40-42A2-861C-9A4DC72F2F66}" srcOrd="0" destOrd="0" presId="urn:microsoft.com/office/officeart/2005/8/layout/radial1"/>
    <dgm:cxn modelId="{DCF52F35-F1D9-46E8-9AE7-EC409C0725D9}" type="presParOf" srcId="{0EE21CC1-07D2-4D3F-B07E-5B0DA13A901B}" destId="{33DFD2F8-35CB-4E3F-9071-3188F2BF928D}" srcOrd="8" destOrd="0" presId="urn:microsoft.com/office/officeart/2005/8/layout/radial1"/>
    <dgm:cxn modelId="{6F08CF21-7A90-44BB-9CF2-0F8E58F73740}" type="presParOf" srcId="{0EE21CC1-07D2-4D3F-B07E-5B0DA13A901B}" destId="{452CDF49-B04F-497E-82FD-D814AAD7C1CE}" srcOrd="9" destOrd="0" presId="urn:microsoft.com/office/officeart/2005/8/layout/radial1"/>
    <dgm:cxn modelId="{ABE252CA-3D9E-4CC7-B689-4A8700F2E715}" type="presParOf" srcId="{452CDF49-B04F-497E-82FD-D814AAD7C1CE}" destId="{46CE63CA-6023-458D-B997-0B33FFB0727F}" srcOrd="0" destOrd="0" presId="urn:microsoft.com/office/officeart/2005/8/layout/radial1"/>
    <dgm:cxn modelId="{ACF5330F-D816-469B-AE95-1A3DBC327FA6}" type="presParOf" srcId="{0EE21CC1-07D2-4D3F-B07E-5B0DA13A901B}" destId="{EDAE4EA5-F373-4BF2-8C34-4437B872D6F6}" srcOrd="10" destOrd="0" presId="urn:microsoft.com/office/officeart/2005/8/layout/radial1"/>
    <dgm:cxn modelId="{1A4E9EF8-58B7-49B4-990F-00DFCF8C3C9C}" type="presParOf" srcId="{0EE21CC1-07D2-4D3F-B07E-5B0DA13A901B}" destId="{70CDB31B-4E6F-4049-9FE8-27048338A158}" srcOrd="11" destOrd="0" presId="urn:microsoft.com/office/officeart/2005/8/layout/radial1"/>
    <dgm:cxn modelId="{E7FA211E-E0BC-4B22-B552-E4DA0C379BF3}" type="presParOf" srcId="{70CDB31B-4E6F-4049-9FE8-27048338A158}" destId="{7DCF23FF-DB9F-4839-93F4-B3661D16201D}" srcOrd="0" destOrd="0" presId="urn:microsoft.com/office/officeart/2005/8/layout/radial1"/>
    <dgm:cxn modelId="{DEC99BC2-041D-400A-8CF0-D6DE23645CE6}" type="presParOf" srcId="{0EE21CC1-07D2-4D3F-B07E-5B0DA13A901B}" destId="{D6CC8EBC-D138-4360-8CC7-B8E6D7F500D9}" srcOrd="12" destOrd="0" presId="urn:microsoft.com/office/officeart/2005/8/layout/radial1"/>
    <dgm:cxn modelId="{A48810F0-C1AF-445A-B81A-D8315A46E872}" type="presParOf" srcId="{0EE21CC1-07D2-4D3F-B07E-5B0DA13A901B}" destId="{E69F2697-55B7-43AE-A096-D929E75A17F8}" srcOrd="13" destOrd="0" presId="urn:microsoft.com/office/officeart/2005/8/layout/radial1"/>
    <dgm:cxn modelId="{479F0C79-D3F9-4C6F-9AFE-955B095B4332}" type="presParOf" srcId="{E69F2697-55B7-43AE-A096-D929E75A17F8}" destId="{56CF917D-444D-4331-9103-2496FBCAA0F4}" srcOrd="0" destOrd="0" presId="urn:microsoft.com/office/officeart/2005/8/layout/radial1"/>
    <dgm:cxn modelId="{58B10F4D-BC61-44D4-934B-E230E6C77F28}" type="presParOf" srcId="{0EE21CC1-07D2-4D3F-B07E-5B0DA13A901B}" destId="{F3126F70-BB70-450E-8221-55E0381C2FB7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6F9751-3848-4EFE-A4E8-66A7EB819BDE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763805E4-1C8C-498A-A43A-6FA09258A67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Low interest in math lessons </a:t>
          </a:r>
        </a:p>
      </dgm:t>
    </dgm:pt>
    <dgm:pt modelId="{3102F3F6-5E45-41EF-A91C-07064E52049F}" type="parTrans" cxnId="{14DDB02B-771B-4194-AB47-D22F536CEEEF}">
      <dgm:prSet/>
      <dgm:spPr/>
      <dgm:t>
        <a:bodyPr/>
        <a:lstStyle/>
        <a:p>
          <a:endParaRPr lang="nb-NO"/>
        </a:p>
      </dgm:t>
    </dgm:pt>
    <dgm:pt modelId="{12B08CBC-10A2-42F0-8ECF-B10E94BB9FAE}" type="sibTrans" cxnId="{14DDB02B-771B-4194-AB47-D22F536CEEEF}">
      <dgm:prSet/>
      <dgm:spPr/>
      <dgm:t>
        <a:bodyPr/>
        <a:lstStyle/>
        <a:p>
          <a:endParaRPr lang="nb-NO"/>
        </a:p>
      </dgm:t>
    </dgm:pt>
    <dgm:pt modelId="{249562B3-3A12-4703-9657-81AE66D6D82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Is not doing homework</a:t>
          </a:r>
        </a:p>
      </dgm:t>
    </dgm:pt>
    <dgm:pt modelId="{D02632A6-C512-459B-A196-46CD7477F771}" type="parTrans" cxnId="{46AC67CB-8F05-478E-AD3F-6EB9D8C913B7}">
      <dgm:prSet/>
      <dgm:spPr/>
      <dgm:t>
        <a:bodyPr/>
        <a:lstStyle/>
        <a:p>
          <a:endParaRPr lang="nb-NO"/>
        </a:p>
      </dgm:t>
    </dgm:pt>
    <dgm:pt modelId="{DE9B6145-59FA-43CB-B6DE-5FDBEF77E1A8}" type="sibTrans" cxnId="{46AC67CB-8F05-478E-AD3F-6EB9D8C913B7}">
      <dgm:prSet/>
      <dgm:spPr/>
      <dgm:t>
        <a:bodyPr/>
        <a:lstStyle/>
        <a:p>
          <a:endParaRPr lang="nb-NO"/>
        </a:p>
      </dgm:t>
    </dgm:pt>
    <dgm:pt modelId="{6D37F32F-6E4B-4B02-99ED-42A4065594C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?</a:t>
          </a:r>
        </a:p>
      </dgm:t>
    </dgm:pt>
    <dgm:pt modelId="{54105883-74A8-4EAC-A652-D65D4C8E0B8D}" type="parTrans" cxnId="{5434A1EB-EA26-46CA-9E08-FCD2C4A00A06}">
      <dgm:prSet/>
      <dgm:spPr/>
      <dgm:t>
        <a:bodyPr/>
        <a:lstStyle/>
        <a:p>
          <a:endParaRPr lang="nb-NO"/>
        </a:p>
      </dgm:t>
    </dgm:pt>
    <dgm:pt modelId="{44B0FE10-FA08-4D00-A59C-3460109F4E9C}" type="sibTrans" cxnId="{5434A1EB-EA26-46CA-9E08-FCD2C4A00A06}">
      <dgm:prSet/>
      <dgm:spPr/>
      <dgm:t>
        <a:bodyPr/>
        <a:lstStyle/>
        <a:p>
          <a:endParaRPr lang="nb-NO"/>
        </a:p>
      </dgm:t>
    </dgm:pt>
    <dgm:pt modelId="{FF09B32B-7121-41FA-97FE-C5A252984F4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Too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difficult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excercises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charset="0"/>
          </a:endParaRPr>
        </a:p>
      </dgm:t>
    </dgm:pt>
    <dgm:pt modelId="{B2836B64-95E3-4F93-BAC5-6472DDA8FBCE}" type="parTrans" cxnId="{3E2DA190-21A8-4682-B1F6-D495030B2E1E}">
      <dgm:prSet/>
      <dgm:spPr/>
      <dgm:t>
        <a:bodyPr/>
        <a:lstStyle/>
        <a:p>
          <a:endParaRPr lang="nb-NO"/>
        </a:p>
      </dgm:t>
    </dgm:pt>
    <dgm:pt modelId="{0B527465-5D16-421B-A026-B3C4F6811DF7}" type="sibTrans" cxnId="{3E2DA190-21A8-4682-B1F6-D495030B2E1E}">
      <dgm:prSet/>
      <dgm:spPr/>
      <dgm:t>
        <a:bodyPr/>
        <a:lstStyle/>
        <a:p>
          <a:endParaRPr lang="nb-NO"/>
        </a:p>
      </dgm:t>
    </dgm:pt>
    <dgm:pt modelId="{9F6481B5-3420-4B63-8944-4C9751A1C0E8}">
      <dgm:prSet/>
      <dgm:spPr/>
      <dgm:t>
        <a:bodyPr/>
        <a:lstStyle/>
        <a:p>
          <a:pPr rtl="0"/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rtl="0"/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Parents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in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the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middle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of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a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divorce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21F80DCC-9B00-4C60-ABB3-62A44F5C9908}" type="parTrans" cxnId="{5F329F78-FC6E-4720-9B85-AEA9F72AD5A2}">
      <dgm:prSet/>
      <dgm:spPr/>
      <dgm:t>
        <a:bodyPr/>
        <a:lstStyle/>
        <a:p>
          <a:endParaRPr lang="nb-NO"/>
        </a:p>
      </dgm:t>
    </dgm:pt>
    <dgm:pt modelId="{D7731278-7CE7-4298-8E91-9A16715CB254}" type="sibTrans" cxnId="{5F329F78-FC6E-4720-9B85-AEA9F72AD5A2}">
      <dgm:prSet/>
      <dgm:spPr/>
      <dgm:t>
        <a:bodyPr/>
        <a:lstStyle/>
        <a:p>
          <a:endParaRPr lang="nb-NO"/>
        </a:p>
      </dgm:t>
    </dgm:pt>
    <dgm:pt modelId="{207C9776-59EC-482F-BF15-C1E37FEF7F3D}">
      <dgm:prSet/>
      <dgm:spPr/>
      <dgm:t>
        <a:bodyPr/>
        <a:lstStyle/>
        <a:p>
          <a:pPr rtl="0"/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Low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selfesteem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charset="0"/>
          </a:endParaRPr>
        </a:p>
      </dgm:t>
    </dgm:pt>
    <dgm:pt modelId="{66E50061-A508-4DC6-81E9-EA8BFF0B5E22}" type="parTrans" cxnId="{96E0E23D-1C4D-405C-81D1-DBF9A36B1077}">
      <dgm:prSet/>
      <dgm:spPr/>
      <dgm:t>
        <a:bodyPr/>
        <a:lstStyle/>
        <a:p>
          <a:endParaRPr lang="nb-NO"/>
        </a:p>
      </dgm:t>
    </dgm:pt>
    <dgm:pt modelId="{FE4365B2-D0DF-4E5F-887F-708789FBF9BA}" type="sibTrans" cxnId="{96E0E23D-1C4D-405C-81D1-DBF9A36B1077}">
      <dgm:prSet/>
      <dgm:spPr/>
      <dgm:t>
        <a:bodyPr/>
        <a:lstStyle/>
        <a:p>
          <a:endParaRPr lang="nb-NO"/>
        </a:p>
      </dgm:t>
    </dgm:pt>
    <dgm:pt modelId="{8B341CC0-81E5-42B3-AE37-00897FE95E08}">
      <dgm:prSet/>
      <dgm:spPr/>
      <dgm:t>
        <a:bodyPr/>
        <a:lstStyle/>
        <a:p>
          <a:pPr rtl="0"/>
          <a:endParaRPr kumimoji="0" lang="en-GB" b="0" i="0" u="none" strike="noStrike" cap="none" normalizeH="0" baseline="0" noProof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rtl="0"/>
          <a:r>
            <a:rPr kumimoji="0" lang="en-GB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Difficulties with </a:t>
          </a:r>
          <a:r>
            <a:rPr kumimoji="0" lang="en-GB" b="0" i="0" u="none" strike="noStrike" cap="none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cosentration</a:t>
          </a:r>
          <a:endParaRPr kumimoji="0" lang="en-GB" b="0" i="0" u="none" strike="noStrike" cap="none" normalizeH="0" baseline="0" noProof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373F42B5-861C-418A-AA92-4BF6F2296A05}" type="parTrans" cxnId="{CD32F315-7B79-43D6-B210-F7A078583B97}">
      <dgm:prSet/>
      <dgm:spPr/>
      <dgm:t>
        <a:bodyPr/>
        <a:lstStyle/>
        <a:p>
          <a:endParaRPr lang="nb-NO"/>
        </a:p>
      </dgm:t>
    </dgm:pt>
    <dgm:pt modelId="{157F818E-3111-4DD7-8BB3-8F605C494799}" type="sibTrans" cxnId="{CD32F315-7B79-43D6-B210-F7A078583B97}">
      <dgm:prSet/>
      <dgm:spPr/>
      <dgm:t>
        <a:bodyPr/>
        <a:lstStyle/>
        <a:p>
          <a:endParaRPr lang="nb-NO"/>
        </a:p>
      </dgm:t>
    </dgm:pt>
    <dgm:pt modelId="{20CE405F-CD1C-4549-8C9B-E6E76FBCA960}">
      <dgm:prSet/>
      <dgm:spPr/>
      <dgm:t>
        <a:bodyPr/>
        <a:lstStyle/>
        <a:p>
          <a:pPr rtl="0"/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A lot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of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 negativ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attention</a:t>
          </a:r>
          <a:r>
            <a:rPr kumimoji="0" lang="nb-NO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 from </a:t>
          </a:r>
          <a:r>
            <a:rPr kumimoji="0" lang="nb-NO" b="0" i="0" u="none" strike="noStrike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teacher</a:t>
          </a:r>
          <a:endParaRPr kumimoji="0" lang="nb-NO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charset="0"/>
          </a:endParaRPr>
        </a:p>
      </dgm:t>
    </dgm:pt>
    <dgm:pt modelId="{C9F970BE-F0A9-4181-96DB-8269D012035E}" type="parTrans" cxnId="{FDE0DC6D-3BE6-4A7F-A85F-C9331B311896}">
      <dgm:prSet/>
      <dgm:spPr/>
      <dgm:t>
        <a:bodyPr/>
        <a:lstStyle/>
        <a:p>
          <a:endParaRPr lang="nb-NO"/>
        </a:p>
      </dgm:t>
    </dgm:pt>
    <dgm:pt modelId="{FC47C1B3-5AFC-48EF-BF95-DED94330FF11}" type="sibTrans" cxnId="{FDE0DC6D-3BE6-4A7F-A85F-C9331B311896}">
      <dgm:prSet/>
      <dgm:spPr/>
      <dgm:t>
        <a:bodyPr/>
        <a:lstStyle/>
        <a:p>
          <a:endParaRPr lang="nb-NO"/>
        </a:p>
      </dgm:t>
    </dgm:pt>
    <dgm:pt modelId="{0EE21CC1-07D2-4D3F-B07E-5B0DA13A901B}" type="pres">
      <dgm:prSet presAssocID="{C56F9751-3848-4EFE-A4E8-66A7EB819BD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6DC917-034D-4C64-97AA-CA3F72543BCC}" type="pres">
      <dgm:prSet presAssocID="{763805E4-1C8C-498A-A43A-6FA09258A673}" presName="centerShape" presStyleLbl="node0" presStyleIdx="0" presStyleCnt="1"/>
      <dgm:spPr/>
      <dgm:t>
        <a:bodyPr/>
        <a:lstStyle/>
        <a:p>
          <a:endParaRPr lang="nb-NO"/>
        </a:p>
      </dgm:t>
    </dgm:pt>
    <dgm:pt modelId="{AC0D55B6-FC59-48C1-940A-58A965764873}" type="pres">
      <dgm:prSet presAssocID="{D02632A6-C512-459B-A196-46CD7477F771}" presName="Name9" presStyleLbl="parChTrans1D2" presStyleIdx="0" presStyleCnt="7"/>
      <dgm:spPr/>
      <dgm:t>
        <a:bodyPr/>
        <a:lstStyle/>
        <a:p>
          <a:endParaRPr lang="en-US"/>
        </a:p>
      </dgm:t>
    </dgm:pt>
    <dgm:pt modelId="{765F34C7-1FA9-4910-8D8F-916E8704CA6C}" type="pres">
      <dgm:prSet presAssocID="{D02632A6-C512-459B-A196-46CD7477F771}" presName="connTx" presStyleLbl="parChTrans1D2" presStyleIdx="0" presStyleCnt="7"/>
      <dgm:spPr/>
      <dgm:t>
        <a:bodyPr/>
        <a:lstStyle/>
        <a:p>
          <a:endParaRPr lang="en-US"/>
        </a:p>
      </dgm:t>
    </dgm:pt>
    <dgm:pt modelId="{12B8E406-4B9E-4801-B4E6-D9B817CC17B5}" type="pres">
      <dgm:prSet presAssocID="{249562B3-3A12-4703-9657-81AE66D6D82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9A4EDE2-F1B2-4716-A56D-51B8BBAD7C8A}" type="pres">
      <dgm:prSet presAssocID="{373F42B5-861C-418A-AA92-4BF6F2296A05}" presName="Name9" presStyleLbl="parChTrans1D2" presStyleIdx="1" presStyleCnt="7"/>
      <dgm:spPr/>
      <dgm:t>
        <a:bodyPr/>
        <a:lstStyle/>
        <a:p>
          <a:endParaRPr lang="en-US"/>
        </a:p>
      </dgm:t>
    </dgm:pt>
    <dgm:pt modelId="{E6996E62-1DC2-4A69-A6EC-D7417098369A}" type="pres">
      <dgm:prSet presAssocID="{373F42B5-861C-418A-AA92-4BF6F2296A05}" presName="connTx" presStyleLbl="parChTrans1D2" presStyleIdx="1" presStyleCnt="7"/>
      <dgm:spPr/>
      <dgm:t>
        <a:bodyPr/>
        <a:lstStyle/>
        <a:p>
          <a:endParaRPr lang="en-US"/>
        </a:p>
      </dgm:t>
    </dgm:pt>
    <dgm:pt modelId="{AB8F3E90-EBB7-4794-9A4C-75AD3DFCF3F4}" type="pres">
      <dgm:prSet presAssocID="{8B341CC0-81E5-42B3-AE37-00897FE95E08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37D8E-E9A0-4B7D-B514-254FB336E769}" type="pres">
      <dgm:prSet presAssocID="{C9F970BE-F0A9-4181-96DB-8269D012035E}" presName="Name9" presStyleLbl="parChTrans1D2" presStyleIdx="2" presStyleCnt="7"/>
      <dgm:spPr/>
      <dgm:t>
        <a:bodyPr/>
        <a:lstStyle/>
        <a:p>
          <a:endParaRPr lang="en-US"/>
        </a:p>
      </dgm:t>
    </dgm:pt>
    <dgm:pt modelId="{13700870-C2D0-4133-8DA5-32C878442D1E}" type="pres">
      <dgm:prSet presAssocID="{C9F970BE-F0A9-4181-96DB-8269D012035E}" presName="connTx" presStyleLbl="parChTrans1D2" presStyleIdx="2" presStyleCnt="7"/>
      <dgm:spPr/>
      <dgm:t>
        <a:bodyPr/>
        <a:lstStyle/>
        <a:p>
          <a:endParaRPr lang="en-US"/>
        </a:p>
      </dgm:t>
    </dgm:pt>
    <dgm:pt modelId="{1960CD61-BE2B-4D6F-BA9B-07565B830330}" type="pres">
      <dgm:prSet presAssocID="{20CE405F-CD1C-4549-8C9B-E6E76FBCA96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9FC52-5F0A-4897-9927-D88F664365B1}" type="pres">
      <dgm:prSet presAssocID="{21F80DCC-9B00-4C60-ABB3-62A44F5C9908}" presName="Name9" presStyleLbl="parChTrans1D2" presStyleIdx="3" presStyleCnt="7"/>
      <dgm:spPr/>
      <dgm:t>
        <a:bodyPr/>
        <a:lstStyle/>
        <a:p>
          <a:endParaRPr lang="en-US"/>
        </a:p>
      </dgm:t>
    </dgm:pt>
    <dgm:pt modelId="{FB2042CB-CF40-42A2-861C-9A4DC72F2F66}" type="pres">
      <dgm:prSet presAssocID="{21F80DCC-9B00-4C60-ABB3-62A44F5C9908}" presName="connTx" presStyleLbl="parChTrans1D2" presStyleIdx="3" presStyleCnt="7"/>
      <dgm:spPr/>
      <dgm:t>
        <a:bodyPr/>
        <a:lstStyle/>
        <a:p>
          <a:endParaRPr lang="en-US"/>
        </a:p>
      </dgm:t>
    </dgm:pt>
    <dgm:pt modelId="{33DFD2F8-35CB-4E3F-9071-3188F2BF928D}" type="pres">
      <dgm:prSet presAssocID="{9F6481B5-3420-4B63-8944-4C9751A1C0E8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2CDF49-B04F-497E-82FD-D814AAD7C1CE}" type="pres">
      <dgm:prSet presAssocID="{66E50061-A508-4DC6-81E9-EA8BFF0B5E22}" presName="Name9" presStyleLbl="parChTrans1D2" presStyleIdx="4" presStyleCnt="7"/>
      <dgm:spPr/>
      <dgm:t>
        <a:bodyPr/>
        <a:lstStyle/>
        <a:p>
          <a:endParaRPr lang="en-US"/>
        </a:p>
      </dgm:t>
    </dgm:pt>
    <dgm:pt modelId="{46CE63CA-6023-458D-B997-0B33FFB0727F}" type="pres">
      <dgm:prSet presAssocID="{66E50061-A508-4DC6-81E9-EA8BFF0B5E22}" presName="connTx" presStyleLbl="parChTrans1D2" presStyleIdx="4" presStyleCnt="7"/>
      <dgm:spPr/>
      <dgm:t>
        <a:bodyPr/>
        <a:lstStyle/>
        <a:p>
          <a:endParaRPr lang="en-US"/>
        </a:p>
      </dgm:t>
    </dgm:pt>
    <dgm:pt modelId="{EDAE4EA5-F373-4BF2-8C34-4437B872D6F6}" type="pres">
      <dgm:prSet presAssocID="{207C9776-59EC-482F-BF15-C1E37FEF7F3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CDB31B-4E6F-4049-9FE8-27048338A158}" type="pres">
      <dgm:prSet presAssocID="{54105883-74A8-4EAC-A652-D65D4C8E0B8D}" presName="Name9" presStyleLbl="parChTrans1D2" presStyleIdx="5" presStyleCnt="7"/>
      <dgm:spPr/>
      <dgm:t>
        <a:bodyPr/>
        <a:lstStyle/>
        <a:p>
          <a:endParaRPr lang="en-US"/>
        </a:p>
      </dgm:t>
    </dgm:pt>
    <dgm:pt modelId="{7DCF23FF-DB9F-4839-93F4-B3661D16201D}" type="pres">
      <dgm:prSet presAssocID="{54105883-74A8-4EAC-A652-D65D4C8E0B8D}" presName="connTx" presStyleLbl="parChTrans1D2" presStyleIdx="5" presStyleCnt="7"/>
      <dgm:spPr/>
      <dgm:t>
        <a:bodyPr/>
        <a:lstStyle/>
        <a:p>
          <a:endParaRPr lang="en-US"/>
        </a:p>
      </dgm:t>
    </dgm:pt>
    <dgm:pt modelId="{D6CC8EBC-D138-4360-8CC7-B8E6D7F500D9}" type="pres">
      <dgm:prSet presAssocID="{6D37F32F-6E4B-4B02-99ED-42A4065594C8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9F2697-55B7-43AE-A096-D929E75A17F8}" type="pres">
      <dgm:prSet presAssocID="{B2836B64-95E3-4F93-BAC5-6472DDA8FBCE}" presName="Name9" presStyleLbl="parChTrans1D2" presStyleIdx="6" presStyleCnt="7"/>
      <dgm:spPr/>
      <dgm:t>
        <a:bodyPr/>
        <a:lstStyle/>
        <a:p>
          <a:endParaRPr lang="en-US"/>
        </a:p>
      </dgm:t>
    </dgm:pt>
    <dgm:pt modelId="{56CF917D-444D-4331-9103-2496FBCAA0F4}" type="pres">
      <dgm:prSet presAssocID="{B2836B64-95E3-4F93-BAC5-6472DDA8FBCE}" presName="connTx" presStyleLbl="parChTrans1D2" presStyleIdx="6" presStyleCnt="7"/>
      <dgm:spPr/>
      <dgm:t>
        <a:bodyPr/>
        <a:lstStyle/>
        <a:p>
          <a:endParaRPr lang="en-US"/>
        </a:p>
      </dgm:t>
    </dgm:pt>
    <dgm:pt modelId="{F3126F70-BB70-450E-8221-55E0381C2FB7}" type="pres">
      <dgm:prSet presAssocID="{FF09B32B-7121-41FA-97FE-C5A252984F48}" presName="node" presStyleLbl="node1" presStyleIdx="6" presStyleCnt="7" custRadScaleRad="98959" custRadScaleInc="46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329F90-303C-46F7-8B23-E1CE6CA02272}" type="presOf" srcId="{B2836B64-95E3-4F93-BAC5-6472DDA8FBCE}" destId="{56CF917D-444D-4331-9103-2496FBCAA0F4}" srcOrd="1" destOrd="0" presId="urn:microsoft.com/office/officeart/2005/8/layout/radial1"/>
    <dgm:cxn modelId="{88B56B74-FFD6-4958-9176-E7B73E67E2A8}" type="presOf" srcId="{66E50061-A508-4DC6-81E9-EA8BFF0B5E22}" destId="{46CE63CA-6023-458D-B997-0B33FFB0727F}" srcOrd="1" destOrd="0" presId="urn:microsoft.com/office/officeart/2005/8/layout/radial1"/>
    <dgm:cxn modelId="{E28ED068-A127-4E88-B7E1-028B72EA423F}" type="presOf" srcId="{C9F970BE-F0A9-4181-96DB-8269D012035E}" destId="{AAF37D8E-E9A0-4B7D-B514-254FB336E769}" srcOrd="0" destOrd="0" presId="urn:microsoft.com/office/officeart/2005/8/layout/radial1"/>
    <dgm:cxn modelId="{38CB299E-F270-4E23-921A-C70E65A59B11}" type="presOf" srcId="{20CE405F-CD1C-4549-8C9B-E6E76FBCA960}" destId="{1960CD61-BE2B-4D6F-BA9B-07565B830330}" srcOrd="0" destOrd="0" presId="urn:microsoft.com/office/officeart/2005/8/layout/radial1"/>
    <dgm:cxn modelId="{FDE0DC6D-3BE6-4A7F-A85F-C9331B311896}" srcId="{763805E4-1C8C-498A-A43A-6FA09258A673}" destId="{20CE405F-CD1C-4549-8C9B-E6E76FBCA960}" srcOrd="2" destOrd="0" parTransId="{C9F970BE-F0A9-4181-96DB-8269D012035E}" sibTransId="{FC47C1B3-5AFC-48EF-BF95-DED94330FF11}"/>
    <dgm:cxn modelId="{F6FA4C25-A407-41D7-928F-AE9AF8CA1035}" type="presOf" srcId="{66E50061-A508-4DC6-81E9-EA8BFF0B5E22}" destId="{452CDF49-B04F-497E-82FD-D814AAD7C1CE}" srcOrd="0" destOrd="0" presId="urn:microsoft.com/office/officeart/2005/8/layout/radial1"/>
    <dgm:cxn modelId="{B58318D6-3BA1-4242-B509-89B2224BF5ED}" type="presOf" srcId="{C9F970BE-F0A9-4181-96DB-8269D012035E}" destId="{13700870-C2D0-4133-8DA5-32C878442D1E}" srcOrd="1" destOrd="0" presId="urn:microsoft.com/office/officeart/2005/8/layout/radial1"/>
    <dgm:cxn modelId="{5F329F78-FC6E-4720-9B85-AEA9F72AD5A2}" srcId="{763805E4-1C8C-498A-A43A-6FA09258A673}" destId="{9F6481B5-3420-4B63-8944-4C9751A1C0E8}" srcOrd="3" destOrd="0" parTransId="{21F80DCC-9B00-4C60-ABB3-62A44F5C9908}" sibTransId="{D7731278-7CE7-4298-8E91-9A16715CB254}"/>
    <dgm:cxn modelId="{96E0E23D-1C4D-405C-81D1-DBF9A36B1077}" srcId="{763805E4-1C8C-498A-A43A-6FA09258A673}" destId="{207C9776-59EC-482F-BF15-C1E37FEF7F3D}" srcOrd="4" destOrd="0" parTransId="{66E50061-A508-4DC6-81E9-EA8BFF0B5E22}" sibTransId="{FE4365B2-D0DF-4E5F-887F-708789FBF9BA}"/>
    <dgm:cxn modelId="{CD32F315-7B79-43D6-B210-F7A078583B97}" srcId="{763805E4-1C8C-498A-A43A-6FA09258A673}" destId="{8B341CC0-81E5-42B3-AE37-00897FE95E08}" srcOrd="1" destOrd="0" parTransId="{373F42B5-861C-418A-AA92-4BF6F2296A05}" sibTransId="{157F818E-3111-4DD7-8BB3-8F605C494799}"/>
    <dgm:cxn modelId="{F978FD50-E643-41F7-AC53-3F5958BEA067}" type="presOf" srcId="{FF09B32B-7121-41FA-97FE-C5A252984F48}" destId="{F3126F70-BB70-450E-8221-55E0381C2FB7}" srcOrd="0" destOrd="0" presId="urn:microsoft.com/office/officeart/2005/8/layout/radial1"/>
    <dgm:cxn modelId="{884CF58F-54A5-4BE5-8F3C-CF3FFE6D79AD}" type="presOf" srcId="{B2836B64-95E3-4F93-BAC5-6472DDA8FBCE}" destId="{E69F2697-55B7-43AE-A096-D929E75A17F8}" srcOrd="0" destOrd="0" presId="urn:microsoft.com/office/officeart/2005/8/layout/radial1"/>
    <dgm:cxn modelId="{97E13D6B-58C8-420E-9AED-C812475BC44F}" type="presOf" srcId="{9F6481B5-3420-4B63-8944-4C9751A1C0E8}" destId="{33DFD2F8-35CB-4E3F-9071-3188F2BF928D}" srcOrd="0" destOrd="0" presId="urn:microsoft.com/office/officeart/2005/8/layout/radial1"/>
    <dgm:cxn modelId="{15D88682-FC0B-4CC6-AB0C-F4009C3D989B}" type="presOf" srcId="{373F42B5-861C-418A-AA92-4BF6F2296A05}" destId="{29A4EDE2-F1B2-4716-A56D-51B8BBAD7C8A}" srcOrd="0" destOrd="0" presId="urn:microsoft.com/office/officeart/2005/8/layout/radial1"/>
    <dgm:cxn modelId="{01A53512-7D44-4B23-BDCA-CD8E62EC10C1}" type="presOf" srcId="{54105883-74A8-4EAC-A652-D65D4C8E0B8D}" destId="{70CDB31B-4E6F-4049-9FE8-27048338A158}" srcOrd="0" destOrd="0" presId="urn:microsoft.com/office/officeart/2005/8/layout/radial1"/>
    <dgm:cxn modelId="{691DBB85-B8BB-4152-AE0A-121A5E94128B}" type="presOf" srcId="{21F80DCC-9B00-4C60-ABB3-62A44F5C9908}" destId="{FB2042CB-CF40-42A2-861C-9A4DC72F2F66}" srcOrd="1" destOrd="0" presId="urn:microsoft.com/office/officeart/2005/8/layout/radial1"/>
    <dgm:cxn modelId="{14DDB02B-771B-4194-AB47-D22F536CEEEF}" srcId="{C56F9751-3848-4EFE-A4E8-66A7EB819BDE}" destId="{763805E4-1C8C-498A-A43A-6FA09258A673}" srcOrd="0" destOrd="0" parTransId="{3102F3F6-5E45-41EF-A91C-07064E52049F}" sibTransId="{12B08CBC-10A2-42F0-8ECF-B10E94BB9FAE}"/>
    <dgm:cxn modelId="{A08F09F3-989D-41AC-BBAC-9A124D575F4B}" type="presOf" srcId="{D02632A6-C512-459B-A196-46CD7477F771}" destId="{AC0D55B6-FC59-48C1-940A-58A965764873}" srcOrd="0" destOrd="0" presId="urn:microsoft.com/office/officeart/2005/8/layout/radial1"/>
    <dgm:cxn modelId="{64C80050-6337-459D-81B3-DC23F82DA028}" type="presOf" srcId="{207C9776-59EC-482F-BF15-C1E37FEF7F3D}" destId="{EDAE4EA5-F373-4BF2-8C34-4437B872D6F6}" srcOrd="0" destOrd="0" presId="urn:microsoft.com/office/officeart/2005/8/layout/radial1"/>
    <dgm:cxn modelId="{BF8C644C-903F-4548-8452-22FE3272D26C}" type="presOf" srcId="{8B341CC0-81E5-42B3-AE37-00897FE95E08}" destId="{AB8F3E90-EBB7-4794-9A4C-75AD3DFCF3F4}" srcOrd="0" destOrd="0" presId="urn:microsoft.com/office/officeart/2005/8/layout/radial1"/>
    <dgm:cxn modelId="{AAEA83B6-11FA-434E-9E6E-382B5443FAA6}" type="presOf" srcId="{D02632A6-C512-459B-A196-46CD7477F771}" destId="{765F34C7-1FA9-4910-8D8F-916E8704CA6C}" srcOrd="1" destOrd="0" presId="urn:microsoft.com/office/officeart/2005/8/layout/radial1"/>
    <dgm:cxn modelId="{8818043E-FC55-41AA-B8ED-540851607136}" type="presOf" srcId="{763805E4-1C8C-498A-A43A-6FA09258A673}" destId="{6B6DC917-034D-4C64-97AA-CA3F72543BCC}" srcOrd="0" destOrd="0" presId="urn:microsoft.com/office/officeart/2005/8/layout/radial1"/>
    <dgm:cxn modelId="{24046969-44BE-4B84-BCCA-F301111F5D92}" type="presOf" srcId="{21F80DCC-9B00-4C60-ABB3-62A44F5C9908}" destId="{AD09FC52-5F0A-4897-9927-D88F664365B1}" srcOrd="0" destOrd="0" presId="urn:microsoft.com/office/officeart/2005/8/layout/radial1"/>
    <dgm:cxn modelId="{E0D7931F-F0D2-48F0-8F83-068A1F36D9C3}" type="presOf" srcId="{C56F9751-3848-4EFE-A4E8-66A7EB819BDE}" destId="{0EE21CC1-07D2-4D3F-B07E-5B0DA13A901B}" srcOrd="0" destOrd="0" presId="urn:microsoft.com/office/officeart/2005/8/layout/radial1"/>
    <dgm:cxn modelId="{D1A6E6CE-A974-48D1-8594-BD8A8F895EBA}" type="presOf" srcId="{373F42B5-861C-418A-AA92-4BF6F2296A05}" destId="{E6996E62-1DC2-4A69-A6EC-D7417098369A}" srcOrd="1" destOrd="0" presId="urn:microsoft.com/office/officeart/2005/8/layout/radial1"/>
    <dgm:cxn modelId="{3E2DA190-21A8-4682-B1F6-D495030B2E1E}" srcId="{763805E4-1C8C-498A-A43A-6FA09258A673}" destId="{FF09B32B-7121-41FA-97FE-C5A252984F48}" srcOrd="6" destOrd="0" parTransId="{B2836B64-95E3-4F93-BAC5-6472DDA8FBCE}" sibTransId="{0B527465-5D16-421B-A026-B3C4F6811DF7}"/>
    <dgm:cxn modelId="{F1D1B389-EC5A-40BD-A69A-0FB335CDB360}" type="presOf" srcId="{54105883-74A8-4EAC-A652-D65D4C8E0B8D}" destId="{7DCF23FF-DB9F-4839-93F4-B3661D16201D}" srcOrd="1" destOrd="0" presId="urn:microsoft.com/office/officeart/2005/8/layout/radial1"/>
    <dgm:cxn modelId="{5434A1EB-EA26-46CA-9E08-FCD2C4A00A06}" srcId="{763805E4-1C8C-498A-A43A-6FA09258A673}" destId="{6D37F32F-6E4B-4B02-99ED-42A4065594C8}" srcOrd="5" destOrd="0" parTransId="{54105883-74A8-4EAC-A652-D65D4C8E0B8D}" sibTransId="{44B0FE10-FA08-4D00-A59C-3460109F4E9C}"/>
    <dgm:cxn modelId="{480C5BB3-D0BA-4B59-9E31-2B7593E1E1C6}" type="presOf" srcId="{249562B3-3A12-4703-9657-81AE66D6D820}" destId="{12B8E406-4B9E-4801-B4E6-D9B817CC17B5}" srcOrd="0" destOrd="0" presId="urn:microsoft.com/office/officeart/2005/8/layout/radial1"/>
    <dgm:cxn modelId="{46AC67CB-8F05-478E-AD3F-6EB9D8C913B7}" srcId="{763805E4-1C8C-498A-A43A-6FA09258A673}" destId="{249562B3-3A12-4703-9657-81AE66D6D820}" srcOrd="0" destOrd="0" parTransId="{D02632A6-C512-459B-A196-46CD7477F771}" sibTransId="{DE9B6145-59FA-43CB-B6DE-5FDBEF77E1A8}"/>
    <dgm:cxn modelId="{F18706DC-A653-4E1E-B9C2-4C3B213DB148}" type="presOf" srcId="{6D37F32F-6E4B-4B02-99ED-42A4065594C8}" destId="{D6CC8EBC-D138-4360-8CC7-B8E6D7F500D9}" srcOrd="0" destOrd="0" presId="urn:microsoft.com/office/officeart/2005/8/layout/radial1"/>
    <dgm:cxn modelId="{112DFBB0-3A0A-4710-AB1F-CFBCA776573F}" type="presParOf" srcId="{0EE21CC1-07D2-4D3F-B07E-5B0DA13A901B}" destId="{6B6DC917-034D-4C64-97AA-CA3F72543BCC}" srcOrd="0" destOrd="0" presId="urn:microsoft.com/office/officeart/2005/8/layout/radial1"/>
    <dgm:cxn modelId="{A61C46C2-7144-4288-824B-6ACF47CD1A00}" type="presParOf" srcId="{0EE21CC1-07D2-4D3F-B07E-5B0DA13A901B}" destId="{AC0D55B6-FC59-48C1-940A-58A965764873}" srcOrd="1" destOrd="0" presId="urn:microsoft.com/office/officeart/2005/8/layout/radial1"/>
    <dgm:cxn modelId="{556CBC64-F0F1-495D-90C4-5FF19EFDDE6E}" type="presParOf" srcId="{AC0D55B6-FC59-48C1-940A-58A965764873}" destId="{765F34C7-1FA9-4910-8D8F-916E8704CA6C}" srcOrd="0" destOrd="0" presId="urn:microsoft.com/office/officeart/2005/8/layout/radial1"/>
    <dgm:cxn modelId="{C9E84F48-2E53-4699-A4DF-613B635893AF}" type="presParOf" srcId="{0EE21CC1-07D2-4D3F-B07E-5B0DA13A901B}" destId="{12B8E406-4B9E-4801-B4E6-D9B817CC17B5}" srcOrd="2" destOrd="0" presId="urn:microsoft.com/office/officeart/2005/8/layout/radial1"/>
    <dgm:cxn modelId="{E5BA01E2-88D4-460A-B8B1-D611DCD493B2}" type="presParOf" srcId="{0EE21CC1-07D2-4D3F-B07E-5B0DA13A901B}" destId="{29A4EDE2-F1B2-4716-A56D-51B8BBAD7C8A}" srcOrd="3" destOrd="0" presId="urn:microsoft.com/office/officeart/2005/8/layout/radial1"/>
    <dgm:cxn modelId="{9D5D19E0-233D-4715-8773-59406F7D695F}" type="presParOf" srcId="{29A4EDE2-F1B2-4716-A56D-51B8BBAD7C8A}" destId="{E6996E62-1DC2-4A69-A6EC-D7417098369A}" srcOrd="0" destOrd="0" presId="urn:microsoft.com/office/officeart/2005/8/layout/radial1"/>
    <dgm:cxn modelId="{4695173F-7358-4688-9AC1-01B1797F0B9B}" type="presParOf" srcId="{0EE21CC1-07D2-4D3F-B07E-5B0DA13A901B}" destId="{AB8F3E90-EBB7-4794-9A4C-75AD3DFCF3F4}" srcOrd="4" destOrd="0" presId="urn:microsoft.com/office/officeart/2005/8/layout/radial1"/>
    <dgm:cxn modelId="{61D390A0-572A-476F-90A7-9F66C4287D20}" type="presParOf" srcId="{0EE21CC1-07D2-4D3F-B07E-5B0DA13A901B}" destId="{AAF37D8E-E9A0-4B7D-B514-254FB336E769}" srcOrd="5" destOrd="0" presId="urn:microsoft.com/office/officeart/2005/8/layout/radial1"/>
    <dgm:cxn modelId="{188DD0C0-2F91-47A2-8F79-4965A0B204D9}" type="presParOf" srcId="{AAF37D8E-E9A0-4B7D-B514-254FB336E769}" destId="{13700870-C2D0-4133-8DA5-32C878442D1E}" srcOrd="0" destOrd="0" presId="urn:microsoft.com/office/officeart/2005/8/layout/radial1"/>
    <dgm:cxn modelId="{95C5B03F-E514-4FF5-AD29-58FA8626DE33}" type="presParOf" srcId="{0EE21CC1-07D2-4D3F-B07E-5B0DA13A901B}" destId="{1960CD61-BE2B-4D6F-BA9B-07565B830330}" srcOrd="6" destOrd="0" presId="urn:microsoft.com/office/officeart/2005/8/layout/radial1"/>
    <dgm:cxn modelId="{8CCE9EDE-5590-4E4A-9C66-F6A25DA6D081}" type="presParOf" srcId="{0EE21CC1-07D2-4D3F-B07E-5B0DA13A901B}" destId="{AD09FC52-5F0A-4897-9927-D88F664365B1}" srcOrd="7" destOrd="0" presId="urn:microsoft.com/office/officeart/2005/8/layout/radial1"/>
    <dgm:cxn modelId="{CCE788A8-66A9-42BA-8064-5430203397D8}" type="presParOf" srcId="{AD09FC52-5F0A-4897-9927-D88F664365B1}" destId="{FB2042CB-CF40-42A2-861C-9A4DC72F2F66}" srcOrd="0" destOrd="0" presId="urn:microsoft.com/office/officeart/2005/8/layout/radial1"/>
    <dgm:cxn modelId="{A5C6F21D-32B1-435C-AC5E-3FE999DDA5AC}" type="presParOf" srcId="{0EE21CC1-07D2-4D3F-B07E-5B0DA13A901B}" destId="{33DFD2F8-35CB-4E3F-9071-3188F2BF928D}" srcOrd="8" destOrd="0" presId="urn:microsoft.com/office/officeart/2005/8/layout/radial1"/>
    <dgm:cxn modelId="{87063C9F-CD9A-4F4F-B81B-6926530F6911}" type="presParOf" srcId="{0EE21CC1-07D2-4D3F-B07E-5B0DA13A901B}" destId="{452CDF49-B04F-497E-82FD-D814AAD7C1CE}" srcOrd="9" destOrd="0" presId="urn:microsoft.com/office/officeart/2005/8/layout/radial1"/>
    <dgm:cxn modelId="{198FD508-6C8C-437C-B50D-96CC29540C0E}" type="presParOf" srcId="{452CDF49-B04F-497E-82FD-D814AAD7C1CE}" destId="{46CE63CA-6023-458D-B997-0B33FFB0727F}" srcOrd="0" destOrd="0" presId="urn:microsoft.com/office/officeart/2005/8/layout/radial1"/>
    <dgm:cxn modelId="{4C6218C0-5AE0-4E3C-8A0A-3F05D8B79BF2}" type="presParOf" srcId="{0EE21CC1-07D2-4D3F-B07E-5B0DA13A901B}" destId="{EDAE4EA5-F373-4BF2-8C34-4437B872D6F6}" srcOrd="10" destOrd="0" presId="urn:microsoft.com/office/officeart/2005/8/layout/radial1"/>
    <dgm:cxn modelId="{8EE9F2CE-EAC0-4907-B033-79051EDB17D3}" type="presParOf" srcId="{0EE21CC1-07D2-4D3F-B07E-5B0DA13A901B}" destId="{70CDB31B-4E6F-4049-9FE8-27048338A158}" srcOrd="11" destOrd="0" presId="urn:microsoft.com/office/officeart/2005/8/layout/radial1"/>
    <dgm:cxn modelId="{444F520A-CD86-4639-BBCA-7802B6BDADEE}" type="presParOf" srcId="{70CDB31B-4E6F-4049-9FE8-27048338A158}" destId="{7DCF23FF-DB9F-4839-93F4-B3661D16201D}" srcOrd="0" destOrd="0" presId="urn:microsoft.com/office/officeart/2005/8/layout/radial1"/>
    <dgm:cxn modelId="{D2CF8E7F-68D3-49C4-A96E-FAA5A4DE3831}" type="presParOf" srcId="{0EE21CC1-07D2-4D3F-B07E-5B0DA13A901B}" destId="{D6CC8EBC-D138-4360-8CC7-B8E6D7F500D9}" srcOrd="12" destOrd="0" presId="urn:microsoft.com/office/officeart/2005/8/layout/radial1"/>
    <dgm:cxn modelId="{E590A8FE-E635-483A-8227-CB1CCF397E89}" type="presParOf" srcId="{0EE21CC1-07D2-4D3F-B07E-5B0DA13A901B}" destId="{E69F2697-55B7-43AE-A096-D929E75A17F8}" srcOrd="13" destOrd="0" presId="urn:microsoft.com/office/officeart/2005/8/layout/radial1"/>
    <dgm:cxn modelId="{429B7E75-A6B9-40A3-BF48-5C6FC6F2674C}" type="presParOf" srcId="{E69F2697-55B7-43AE-A096-D929E75A17F8}" destId="{56CF917D-444D-4331-9103-2496FBCAA0F4}" srcOrd="0" destOrd="0" presId="urn:microsoft.com/office/officeart/2005/8/layout/radial1"/>
    <dgm:cxn modelId="{5A320517-26C7-4642-9BD6-76C1B8E1A935}" type="presParOf" srcId="{0EE21CC1-07D2-4D3F-B07E-5B0DA13A901B}" destId="{F3126F70-BB70-450E-8221-55E0381C2FB7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6DC917-034D-4C64-97AA-CA3F72543BCC}">
      <dsp:nvSpPr>
        <dsp:cNvPr id="0" name=""/>
        <dsp:cNvSpPr/>
      </dsp:nvSpPr>
      <dsp:spPr>
        <a:xfrm>
          <a:off x="3151027" y="2124969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9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Problem/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900" b="0" i="0" u="none" strike="noStrike" kern="1200" cap="none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Behavior</a:t>
          </a:r>
          <a:r>
            <a:rPr kumimoji="0" lang="en-GB" sz="19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</a:p>
      </dsp:txBody>
      <dsp:txXfrm>
        <a:off x="3151027" y="2124969"/>
        <a:ext cx="1403670" cy="1403670"/>
      </dsp:txXfrm>
    </dsp:sp>
    <dsp:sp modelId="{AC0D55B6-FC59-48C1-940A-58A965764873}">
      <dsp:nvSpPr>
        <dsp:cNvPr id="0" name=""/>
        <dsp:cNvSpPr/>
      </dsp:nvSpPr>
      <dsp:spPr>
        <a:xfrm rot="16200000">
          <a:off x="3502080" y="1757792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6200000">
        <a:off x="3835323" y="1756647"/>
        <a:ext cx="35078" cy="35078"/>
      </dsp:txXfrm>
    </dsp:sp>
    <dsp:sp modelId="{12B8E406-4B9E-4801-B4E6-D9B817CC17B5}">
      <dsp:nvSpPr>
        <dsp:cNvPr id="0" name=""/>
        <dsp:cNvSpPr/>
      </dsp:nvSpPr>
      <dsp:spPr>
        <a:xfrm>
          <a:off x="3151027" y="19734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6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6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</a:p>
      </dsp:txBody>
      <dsp:txXfrm>
        <a:off x="3151027" y="19734"/>
        <a:ext cx="1403670" cy="1403670"/>
      </dsp:txXfrm>
    </dsp:sp>
    <dsp:sp modelId="{29A4EDE2-F1B2-4716-A56D-51B8BBAD7C8A}">
      <dsp:nvSpPr>
        <dsp:cNvPr id="0" name=""/>
        <dsp:cNvSpPr/>
      </dsp:nvSpPr>
      <dsp:spPr>
        <a:xfrm rot="19285714">
          <a:off x="4325049" y="2154113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9285714">
        <a:off x="4658292" y="2152969"/>
        <a:ext cx="35078" cy="35078"/>
      </dsp:txXfrm>
    </dsp:sp>
    <dsp:sp modelId="{AB8F3E90-EBB7-4794-9A4C-75AD3DFCF3F4}">
      <dsp:nvSpPr>
        <dsp:cNvPr id="0" name=""/>
        <dsp:cNvSpPr/>
      </dsp:nvSpPr>
      <dsp:spPr>
        <a:xfrm>
          <a:off x="4796966" y="812376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GB" sz="16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GB" sz="16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</a:p>
      </dsp:txBody>
      <dsp:txXfrm>
        <a:off x="4796966" y="812376"/>
        <a:ext cx="1403670" cy="1403670"/>
      </dsp:txXfrm>
    </dsp:sp>
    <dsp:sp modelId="{AAF37D8E-E9A0-4B7D-B514-254FB336E769}">
      <dsp:nvSpPr>
        <dsp:cNvPr id="0" name=""/>
        <dsp:cNvSpPr/>
      </dsp:nvSpPr>
      <dsp:spPr>
        <a:xfrm rot="771429">
          <a:off x="4528306" y="3044639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771429">
        <a:off x="4861549" y="3043494"/>
        <a:ext cx="35078" cy="35078"/>
      </dsp:txXfrm>
    </dsp:sp>
    <dsp:sp modelId="{1960CD61-BE2B-4D6F-BA9B-07565B830330}">
      <dsp:nvSpPr>
        <dsp:cNvPr id="0" name=""/>
        <dsp:cNvSpPr/>
      </dsp:nvSpPr>
      <dsp:spPr>
        <a:xfrm>
          <a:off x="5203479" y="2593427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6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  <a:endParaRPr kumimoji="0" lang="nb-NO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6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  <a:endParaRPr kumimoji="0" lang="nb-NO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5203479" y="2593427"/>
        <a:ext cx="1403670" cy="1403670"/>
      </dsp:txXfrm>
    </dsp:sp>
    <dsp:sp modelId="{AD09FC52-5F0A-4897-9927-D88F664365B1}">
      <dsp:nvSpPr>
        <dsp:cNvPr id="0" name=""/>
        <dsp:cNvSpPr/>
      </dsp:nvSpPr>
      <dsp:spPr>
        <a:xfrm rot="3857143">
          <a:off x="3958793" y="3758785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3857143">
        <a:off x="4292036" y="3757640"/>
        <a:ext cx="35078" cy="35078"/>
      </dsp:txXfrm>
    </dsp:sp>
    <dsp:sp modelId="{33DFD2F8-35CB-4E3F-9071-3188F2BF928D}">
      <dsp:nvSpPr>
        <dsp:cNvPr id="0" name=""/>
        <dsp:cNvSpPr/>
      </dsp:nvSpPr>
      <dsp:spPr>
        <a:xfrm>
          <a:off x="4064454" y="4021720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6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  <a:endParaRPr kumimoji="0" lang="nb-NO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6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  <a:endParaRPr kumimoji="0" lang="nb-NO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4064454" y="4021720"/>
        <a:ext cx="1403670" cy="1403670"/>
      </dsp:txXfrm>
    </dsp:sp>
    <dsp:sp modelId="{452CDF49-B04F-497E-82FD-D814AAD7C1CE}">
      <dsp:nvSpPr>
        <dsp:cNvPr id="0" name=""/>
        <dsp:cNvSpPr/>
      </dsp:nvSpPr>
      <dsp:spPr>
        <a:xfrm rot="6942857">
          <a:off x="3045366" y="3758785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6942857">
        <a:off x="3378609" y="3757640"/>
        <a:ext cx="35078" cy="35078"/>
      </dsp:txXfrm>
    </dsp:sp>
    <dsp:sp modelId="{EDAE4EA5-F373-4BF2-8C34-4437B872D6F6}">
      <dsp:nvSpPr>
        <dsp:cNvPr id="0" name=""/>
        <dsp:cNvSpPr/>
      </dsp:nvSpPr>
      <dsp:spPr>
        <a:xfrm>
          <a:off x="2237600" y="4021720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6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  <a:endParaRPr kumimoji="0" lang="nb-NO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6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  <a:endParaRPr kumimoji="0" lang="nb-NO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2237600" y="4021720"/>
        <a:ext cx="1403670" cy="1403670"/>
      </dsp:txXfrm>
    </dsp:sp>
    <dsp:sp modelId="{70CDB31B-4E6F-4049-9FE8-27048338A158}">
      <dsp:nvSpPr>
        <dsp:cNvPr id="0" name=""/>
        <dsp:cNvSpPr/>
      </dsp:nvSpPr>
      <dsp:spPr>
        <a:xfrm rot="10028571">
          <a:off x="2475854" y="3044639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0028571">
        <a:off x="2809097" y="3043494"/>
        <a:ext cx="35078" cy="35078"/>
      </dsp:txXfrm>
    </dsp:sp>
    <dsp:sp modelId="{D6CC8EBC-D138-4360-8CC7-B8E6D7F500D9}">
      <dsp:nvSpPr>
        <dsp:cNvPr id="0" name=""/>
        <dsp:cNvSpPr/>
      </dsp:nvSpPr>
      <dsp:spPr>
        <a:xfrm>
          <a:off x="1098575" y="2593427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sz="16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  <a:endParaRPr kumimoji="0" lang="nb-NO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sz="16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  <a:endParaRPr kumimoji="0" lang="nb-NO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098575" y="2593427"/>
        <a:ext cx="1403670" cy="1403670"/>
      </dsp:txXfrm>
    </dsp:sp>
    <dsp:sp modelId="{E69F2697-55B7-43AE-A096-D929E75A17F8}">
      <dsp:nvSpPr>
        <dsp:cNvPr id="0" name=""/>
        <dsp:cNvSpPr/>
      </dsp:nvSpPr>
      <dsp:spPr>
        <a:xfrm rot="13114286">
          <a:off x="2679111" y="2154113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3114286">
        <a:off x="3012354" y="2152969"/>
        <a:ext cx="35078" cy="35078"/>
      </dsp:txXfrm>
    </dsp:sp>
    <dsp:sp modelId="{F3126F70-BB70-450E-8221-55E0381C2FB7}">
      <dsp:nvSpPr>
        <dsp:cNvPr id="0" name=""/>
        <dsp:cNvSpPr/>
      </dsp:nvSpPr>
      <dsp:spPr>
        <a:xfrm>
          <a:off x="1505088" y="812376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sz="16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Sustaining</a:t>
          </a:r>
          <a:r>
            <a:rPr kumimoji="0" lang="nb-NO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sz="16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factor</a:t>
          </a:r>
          <a:endParaRPr kumimoji="0" lang="nb-NO" sz="1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505088" y="812376"/>
        <a:ext cx="1403670" cy="140367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6DC917-034D-4C64-97AA-CA3F72543BCC}">
      <dsp:nvSpPr>
        <dsp:cNvPr id="0" name=""/>
        <dsp:cNvSpPr/>
      </dsp:nvSpPr>
      <dsp:spPr>
        <a:xfrm>
          <a:off x="3151027" y="2124969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6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Low interest in math lessons </a:t>
          </a:r>
        </a:p>
      </dsp:txBody>
      <dsp:txXfrm>
        <a:off x="3151027" y="2124969"/>
        <a:ext cx="1403670" cy="1403670"/>
      </dsp:txXfrm>
    </dsp:sp>
    <dsp:sp modelId="{AC0D55B6-FC59-48C1-940A-58A965764873}">
      <dsp:nvSpPr>
        <dsp:cNvPr id="0" name=""/>
        <dsp:cNvSpPr/>
      </dsp:nvSpPr>
      <dsp:spPr>
        <a:xfrm rot="16200000">
          <a:off x="3502080" y="1757792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6200000">
        <a:off x="3835323" y="1756647"/>
        <a:ext cx="35078" cy="35078"/>
      </dsp:txXfrm>
    </dsp:sp>
    <dsp:sp modelId="{12B8E406-4B9E-4801-B4E6-D9B817CC17B5}">
      <dsp:nvSpPr>
        <dsp:cNvPr id="0" name=""/>
        <dsp:cNvSpPr/>
      </dsp:nvSpPr>
      <dsp:spPr>
        <a:xfrm>
          <a:off x="3151027" y="19734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Is not doing homework</a:t>
          </a:r>
        </a:p>
      </dsp:txBody>
      <dsp:txXfrm>
        <a:off x="3151027" y="19734"/>
        <a:ext cx="1403670" cy="1403670"/>
      </dsp:txXfrm>
    </dsp:sp>
    <dsp:sp modelId="{29A4EDE2-F1B2-4716-A56D-51B8BBAD7C8A}">
      <dsp:nvSpPr>
        <dsp:cNvPr id="0" name=""/>
        <dsp:cNvSpPr/>
      </dsp:nvSpPr>
      <dsp:spPr>
        <a:xfrm rot="19285714">
          <a:off x="4325049" y="2154113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9285714">
        <a:off x="4658292" y="2152969"/>
        <a:ext cx="35078" cy="35078"/>
      </dsp:txXfrm>
    </dsp:sp>
    <dsp:sp modelId="{AB8F3E90-EBB7-4794-9A4C-75AD3DFCF3F4}">
      <dsp:nvSpPr>
        <dsp:cNvPr id="0" name=""/>
        <dsp:cNvSpPr/>
      </dsp:nvSpPr>
      <dsp:spPr>
        <a:xfrm>
          <a:off x="4796966" y="812376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n-GB" sz="1400" b="0" i="0" u="none" strike="noStrike" kern="1200" cap="none" normalizeH="0" baseline="0" noProof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GB" sz="14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Difficulties with </a:t>
          </a:r>
          <a:r>
            <a:rPr kumimoji="0" lang="en-GB" sz="1400" b="0" i="0" u="none" strike="noStrike" kern="1200" cap="none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cosentration</a:t>
          </a:r>
          <a:endParaRPr kumimoji="0" lang="en-GB" sz="1400" b="0" i="0" u="none" strike="noStrike" kern="1200" cap="none" normalizeH="0" baseline="0" noProof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4796966" y="812376"/>
        <a:ext cx="1403670" cy="1403670"/>
      </dsp:txXfrm>
    </dsp:sp>
    <dsp:sp modelId="{AAF37D8E-E9A0-4B7D-B514-254FB336E769}">
      <dsp:nvSpPr>
        <dsp:cNvPr id="0" name=""/>
        <dsp:cNvSpPr/>
      </dsp:nvSpPr>
      <dsp:spPr>
        <a:xfrm rot="771429">
          <a:off x="4528306" y="3044639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771429">
        <a:off x="4861549" y="3043494"/>
        <a:ext cx="35078" cy="35078"/>
      </dsp:txXfrm>
    </dsp:sp>
    <dsp:sp modelId="{1960CD61-BE2B-4D6F-BA9B-07565B830330}">
      <dsp:nvSpPr>
        <dsp:cNvPr id="0" name=""/>
        <dsp:cNvSpPr/>
      </dsp:nvSpPr>
      <dsp:spPr>
        <a:xfrm>
          <a:off x="5203479" y="2593427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 lot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of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negativ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attention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from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teacher</a:t>
          </a:r>
          <a:endParaRPr kumimoji="0" lang="nb-NO" sz="14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5203479" y="2593427"/>
        <a:ext cx="1403670" cy="1403670"/>
      </dsp:txXfrm>
    </dsp:sp>
    <dsp:sp modelId="{AD09FC52-5F0A-4897-9927-D88F664365B1}">
      <dsp:nvSpPr>
        <dsp:cNvPr id="0" name=""/>
        <dsp:cNvSpPr/>
      </dsp:nvSpPr>
      <dsp:spPr>
        <a:xfrm rot="3857143">
          <a:off x="3958793" y="3758785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3857143">
        <a:off x="4292036" y="3757640"/>
        <a:ext cx="35078" cy="35078"/>
      </dsp:txXfrm>
    </dsp:sp>
    <dsp:sp modelId="{33DFD2F8-35CB-4E3F-9071-3188F2BF928D}">
      <dsp:nvSpPr>
        <dsp:cNvPr id="0" name=""/>
        <dsp:cNvSpPr/>
      </dsp:nvSpPr>
      <dsp:spPr>
        <a:xfrm>
          <a:off x="4064454" y="4021720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nb-NO" sz="14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Parents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in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the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middle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of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a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divorce</a:t>
          </a:r>
          <a:endParaRPr kumimoji="0" lang="nb-NO" sz="14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4064454" y="4021720"/>
        <a:ext cx="1403670" cy="1403670"/>
      </dsp:txXfrm>
    </dsp:sp>
    <dsp:sp modelId="{452CDF49-B04F-497E-82FD-D814AAD7C1CE}">
      <dsp:nvSpPr>
        <dsp:cNvPr id="0" name=""/>
        <dsp:cNvSpPr/>
      </dsp:nvSpPr>
      <dsp:spPr>
        <a:xfrm rot="6942857">
          <a:off x="3045366" y="3758785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6942857">
        <a:off x="3378609" y="3757640"/>
        <a:ext cx="35078" cy="35078"/>
      </dsp:txXfrm>
    </dsp:sp>
    <dsp:sp modelId="{EDAE4EA5-F373-4BF2-8C34-4437B872D6F6}">
      <dsp:nvSpPr>
        <dsp:cNvPr id="0" name=""/>
        <dsp:cNvSpPr/>
      </dsp:nvSpPr>
      <dsp:spPr>
        <a:xfrm>
          <a:off x="2237600" y="4021720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Low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selfesteem</a:t>
          </a:r>
          <a:endParaRPr kumimoji="0" lang="nb-NO" sz="14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2237600" y="4021720"/>
        <a:ext cx="1403670" cy="1403670"/>
      </dsp:txXfrm>
    </dsp:sp>
    <dsp:sp modelId="{70CDB31B-4E6F-4049-9FE8-27048338A158}">
      <dsp:nvSpPr>
        <dsp:cNvPr id="0" name=""/>
        <dsp:cNvSpPr/>
      </dsp:nvSpPr>
      <dsp:spPr>
        <a:xfrm rot="10028571">
          <a:off x="2475854" y="3044639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0028571">
        <a:off x="2809097" y="3043494"/>
        <a:ext cx="35078" cy="35078"/>
      </dsp:txXfrm>
    </dsp:sp>
    <dsp:sp modelId="{D6CC8EBC-D138-4360-8CC7-B8E6D7F500D9}">
      <dsp:nvSpPr>
        <dsp:cNvPr id="0" name=""/>
        <dsp:cNvSpPr/>
      </dsp:nvSpPr>
      <dsp:spPr>
        <a:xfrm>
          <a:off x="1098575" y="2593427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?</a:t>
          </a:r>
        </a:p>
      </dsp:txBody>
      <dsp:txXfrm>
        <a:off x="1098575" y="2593427"/>
        <a:ext cx="1403670" cy="1403670"/>
      </dsp:txXfrm>
    </dsp:sp>
    <dsp:sp modelId="{E69F2697-55B7-43AE-A096-D929E75A17F8}">
      <dsp:nvSpPr>
        <dsp:cNvPr id="0" name=""/>
        <dsp:cNvSpPr/>
      </dsp:nvSpPr>
      <dsp:spPr>
        <a:xfrm rot="13114286">
          <a:off x="2679111" y="2154113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3114286">
        <a:off x="3012354" y="2152969"/>
        <a:ext cx="35078" cy="35078"/>
      </dsp:txXfrm>
    </dsp:sp>
    <dsp:sp modelId="{F3126F70-BB70-450E-8221-55E0381C2FB7}">
      <dsp:nvSpPr>
        <dsp:cNvPr id="0" name=""/>
        <dsp:cNvSpPr/>
      </dsp:nvSpPr>
      <dsp:spPr>
        <a:xfrm>
          <a:off x="1505088" y="812376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Too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difficult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excercises</a:t>
          </a:r>
          <a:endParaRPr kumimoji="0" lang="nb-NO" sz="14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505088" y="812376"/>
        <a:ext cx="1403670" cy="140367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6DC917-034D-4C64-97AA-CA3F72543BCC}">
      <dsp:nvSpPr>
        <dsp:cNvPr id="0" name=""/>
        <dsp:cNvSpPr/>
      </dsp:nvSpPr>
      <dsp:spPr>
        <a:xfrm>
          <a:off x="3151027" y="2124969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6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Low interest in math lessons </a:t>
          </a:r>
        </a:p>
      </dsp:txBody>
      <dsp:txXfrm>
        <a:off x="3151027" y="2124969"/>
        <a:ext cx="1403670" cy="1403670"/>
      </dsp:txXfrm>
    </dsp:sp>
    <dsp:sp modelId="{AC0D55B6-FC59-48C1-940A-58A965764873}">
      <dsp:nvSpPr>
        <dsp:cNvPr id="0" name=""/>
        <dsp:cNvSpPr/>
      </dsp:nvSpPr>
      <dsp:spPr>
        <a:xfrm rot="16200000">
          <a:off x="3502080" y="1757792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6200000">
        <a:off x="3835323" y="1756647"/>
        <a:ext cx="35078" cy="35078"/>
      </dsp:txXfrm>
    </dsp:sp>
    <dsp:sp modelId="{12B8E406-4B9E-4801-B4E6-D9B817CC17B5}">
      <dsp:nvSpPr>
        <dsp:cNvPr id="0" name=""/>
        <dsp:cNvSpPr/>
      </dsp:nvSpPr>
      <dsp:spPr>
        <a:xfrm>
          <a:off x="3151027" y="19734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0" i="0" u="none" strike="noStrike" kern="1200" cap="none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Is not doing homework</a:t>
          </a:r>
        </a:p>
      </dsp:txBody>
      <dsp:txXfrm>
        <a:off x="3151027" y="19734"/>
        <a:ext cx="1403670" cy="1403670"/>
      </dsp:txXfrm>
    </dsp:sp>
    <dsp:sp modelId="{29A4EDE2-F1B2-4716-A56D-51B8BBAD7C8A}">
      <dsp:nvSpPr>
        <dsp:cNvPr id="0" name=""/>
        <dsp:cNvSpPr/>
      </dsp:nvSpPr>
      <dsp:spPr>
        <a:xfrm rot="19285714">
          <a:off x="4325049" y="2154113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9285714">
        <a:off x="4658292" y="2152969"/>
        <a:ext cx="35078" cy="35078"/>
      </dsp:txXfrm>
    </dsp:sp>
    <dsp:sp modelId="{AB8F3E90-EBB7-4794-9A4C-75AD3DFCF3F4}">
      <dsp:nvSpPr>
        <dsp:cNvPr id="0" name=""/>
        <dsp:cNvSpPr/>
      </dsp:nvSpPr>
      <dsp:spPr>
        <a:xfrm>
          <a:off x="4796966" y="812376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n-GB" sz="1400" b="0" i="0" u="none" strike="noStrike" kern="1200" cap="none" normalizeH="0" baseline="0" noProof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GB" sz="1400" b="0" i="0" u="none" strike="noStrike" kern="1200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Difficulties with </a:t>
          </a:r>
          <a:r>
            <a:rPr kumimoji="0" lang="en-GB" sz="1400" b="0" i="0" u="none" strike="noStrike" kern="1200" cap="none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cosentration</a:t>
          </a:r>
          <a:endParaRPr kumimoji="0" lang="en-GB" sz="1400" b="0" i="0" u="none" strike="noStrike" kern="1200" cap="none" normalizeH="0" baseline="0" noProof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4796966" y="812376"/>
        <a:ext cx="1403670" cy="1403670"/>
      </dsp:txXfrm>
    </dsp:sp>
    <dsp:sp modelId="{AAF37D8E-E9A0-4B7D-B514-254FB336E769}">
      <dsp:nvSpPr>
        <dsp:cNvPr id="0" name=""/>
        <dsp:cNvSpPr/>
      </dsp:nvSpPr>
      <dsp:spPr>
        <a:xfrm rot="771429">
          <a:off x="4528306" y="3044639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771429">
        <a:off x="4861549" y="3043494"/>
        <a:ext cx="35078" cy="35078"/>
      </dsp:txXfrm>
    </dsp:sp>
    <dsp:sp modelId="{1960CD61-BE2B-4D6F-BA9B-07565B830330}">
      <dsp:nvSpPr>
        <dsp:cNvPr id="0" name=""/>
        <dsp:cNvSpPr/>
      </dsp:nvSpPr>
      <dsp:spPr>
        <a:xfrm>
          <a:off x="5203479" y="2593427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A lot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of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 negativ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attention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 from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teacher</a:t>
          </a:r>
          <a:endParaRPr kumimoji="0" lang="nb-NO" sz="14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charset="0"/>
          </a:endParaRPr>
        </a:p>
      </dsp:txBody>
      <dsp:txXfrm>
        <a:off x="5203479" y="2593427"/>
        <a:ext cx="1403670" cy="1403670"/>
      </dsp:txXfrm>
    </dsp:sp>
    <dsp:sp modelId="{AD09FC52-5F0A-4897-9927-D88F664365B1}">
      <dsp:nvSpPr>
        <dsp:cNvPr id="0" name=""/>
        <dsp:cNvSpPr/>
      </dsp:nvSpPr>
      <dsp:spPr>
        <a:xfrm rot="3857143">
          <a:off x="3958793" y="3758785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3857143">
        <a:off x="4292036" y="3757640"/>
        <a:ext cx="35078" cy="35078"/>
      </dsp:txXfrm>
    </dsp:sp>
    <dsp:sp modelId="{33DFD2F8-35CB-4E3F-9071-3188F2BF928D}">
      <dsp:nvSpPr>
        <dsp:cNvPr id="0" name=""/>
        <dsp:cNvSpPr/>
      </dsp:nvSpPr>
      <dsp:spPr>
        <a:xfrm>
          <a:off x="4064454" y="4021720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nb-NO" sz="14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Parents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in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the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middle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of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a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divorce</a:t>
          </a:r>
          <a:endParaRPr kumimoji="0" lang="nb-NO" sz="14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4064454" y="4021720"/>
        <a:ext cx="1403670" cy="1403670"/>
      </dsp:txXfrm>
    </dsp:sp>
    <dsp:sp modelId="{452CDF49-B04F-497E-82FD-D814AAD7C1CE}">
      <dsp:nvSpPr>
        <dsp:cNvPr id="0" name=""/>
        <dsp:cNvSpPr/>
      </dsp:nvSpPr>
      <dsp:spPr>
        <a:xfrm rot="6942857">
          <a:off x="3045366" y="3758785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6942857">
        <a:off x="3378609" y="3757640"/>
        <a:ext cx="35078" cy="35078"/>
      </dsp:txXfrm>
    </dsp:sp>
    <dsp:sp modelId="{EDAE4EA5-F373-4BF2-8C34-4437B872D6F6}">
      <dsp:nvSpPr>
        <dsp:cNvPr id="0" name=""/>
        <dsp:cNvSpPr/>
      </dsp:nvSpPr>
      <dsp:spPr>
        <a:xfrm>
          <a:off x="2237600" y="4021720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Low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selfesteem</a:t>
          </a:r>
          <a:endParaRPr kumimoji="0" lang="nb-NO" sz="14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charset="0"/>
          </a:endParaRPr>
        </a:p>
      </dsp:txBody>
      <dsp:txXfrm>
        <a:off x="2237600" y="4021720"/>
        <a:ext cx="1403670" cy="1403670"/>
      </dsp:txXfrm>
    </dsp:sp>
    <dsp:sp modelId="{70CDB31B-4E6F-4049-9FE8-27048338A158}">
      <dsp:nvSpPr>
        <dsp:cNvPr id="0" name=""/>
        <dsp:cNvSpPr/>
      </dsp:nvSpPr>
      <dsp:spPr>
        <a:xfrm rot="10028571">
          <a:off x="2475854" y="3044639"/>
          <a:ext cx="70156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701564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0028571">
        <a:off x="2809097" y="3043494"/>
        <a:ext cx="35078" cy="35078"/>
      </dsp:txXfrm>
    </dsp:sp>
    <dsp:sp modelId="{D6CC8EBC-D138-4360-8CC7-B8E6D7F500D9}">
      <dsp:nvSpPr>
        <dsp:cNvPr id="0" name=""/>
        <dsp:cNvSpPr/>
      </dsp:nvSpPr>
      <dsp:spPr>
        <a:xfrm>
          <a:off x="1098575" y="2593427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?</a:t>
          </a:r>
        </a:p>
      </dsp:txBody>
      <dsp:txXfrm>
        <a:off x="1098575" y="2593427"/>
        <a:ext cx="1403670" cy="1403670"/>
      </dsp:txXfrm>
    </dsp:sp>
    <dsp:sp modelId="{E69F2697-55B7-43AE-A096-D929E75A17F8}">
      <dsp:nvSpPr>
        <dsp:cNvPr id="0" name=""/>
        <dsp:cNvSpPr/>
      </dsp:nvSpPr>
      <dsp:spPr>
        <a:xfrm rot="13186769">
          <a:off x="2712509" y="2143920"/>
          <a:ext cx="679648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679648" y="16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 rot="13186769">
        <a:off x="3035342" y="2143323"/>
        <a:ext cx="33982" cy="33982"/>
      </dsp:txXfrm>
    </dsp:sp>
    <dsp:sp modelId="{F3126F70-BB70-450E-8221-55E0381C2FB7}">
      <dsp:nvSpPr>
        <dsp:cNvPr id="0" name=""/>
        <dsp:cNvSpPr/>
      </dsp:nvSpPr>
      <dsp:spPr>
        <a:xfrm>
          <a:off x="1549970" y="791989"/>
          <a:ext cx="1403670" cy="1403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Too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difficult</a:t>
          </a:r>
          <a:r>
            <a:rPr kumimoji="0" lang="nb-NO" sz="14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 </a:t>
          </a:r>
          <a:r>
            <a:rPr kumimoji="0" lang="nb-NO" sz="1400" b="0" i="0" u="none" strike="noStrike" kern="1200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rPr>
            <a:t>excercises</a:t>
          </a:r>
          <a:endParaRPr kumimoji="0" lang="nb-NO" sz="14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charset="0"/>
          </a:endParaRPr>
        </a:p>
      </dsp:txBody>
      <dsp:txXfrm>
        <a:off x="1549970" y="791989"/>
        <a:ext cx="1403670" cy="1403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CD88D14-504A-4806-B636-362130BC5AEE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713BD61-77DF-43CF-A710-4F40278A3F0A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BD78B2-8CA4-42E0-B3BF-6BFCBF44D0D9}" type="slidenum">
              <a:rPr lang="nb-NO" smtClean="0">
                <a:latin typeface="Arial" charset="0"/>
              </a:rPr>
              <a:pPr/>
              <a:t>8</a:t>
            </a:fld>
            <a:endParaRPr lang="nb-NO" smtClean="0">
              <a:latin typeface="Arial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b-NO" smtClean="0">
              <a:latin typeface="Arial" charset="0"/>
            </a:endParaRPr>
          </a:p>
          <a:p>
            <a:pPr eaLnBrk="1" hangingPunct="1"/>
            <a:endParaRPr lang="nb-NO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E9A19C-72F6-4939-8240-7C3717AB60A5}" type="slidenum">
              <a:rPr lang="nb-NO" smtClean="0">
                <a:latin typeface="Arial" charset="0"/>
              </a:rPr>
              <a:pPr/>
              <a:t>9</a:t>
            </a:fld>
            <a:endParaRPr lang="nb-NO" smtClean="0">
              <a:latin typeface="Arial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ild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765175"/>
            <a:ext cx="3465512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Bild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6308725"/>
            <a:ext cx="2036762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Bilde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6119813"/>
            <a:ext cx="23749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565400"/>
            <a:ext cx="7772400" cy="1179513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005263"/>
            <a:ext cx="6400800" cy="1368425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nb-NO"/>
              <a:t>Klikk for å redigere undertittelstil i malen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16339-2305-496E-840F-5729ABD5F48D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38925" y="1052513"/>
            <a:ext cx="2058988" cy="507365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1052513"/>
            <a:ext cx="6029325" cy="507365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A0A5A-4B42-4257-9590-06610DE933D5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041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2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2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2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2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2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2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2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2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2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2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3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3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3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43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043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6043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60436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88344E38-B217-404D-9EF7-087B80E50EF0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60437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0438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658F8B1-D4F9-4556-85E0-12C781BF64AC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70DFAD-B001-4B1C-A38A-89B42F496D26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54BBA-D511-4474-9C22-2BB46E3EC758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EA8C2-477E-45DF-B5E5-E56089F8A2DF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3327C-BDFF-478B-8932-250DDE190ADD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6DAAE9-BFE7-4808-B0F4-E0DD0DB99EE3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C7CC6-9A6F-485D-B552-C227E213667D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77EDD3-6E35-498C-9AD0-501F2666FB2C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CA67F-728B-405D-BCFC-C80561CDE4B1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6611AA-1BCA-4FDE-9FDE-5C3E60A3A8B7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E42A8-8583-47E9-B5E8-682838A51194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C9B4D3-9912-43EE-AA7D-B8C76E3C58AA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260A6-1240-49D9-A789-233E0D9D25CB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14F971-CC68-4373-AF97-620ACF834062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A347D-28AD-48BC-BC63-D3CF737084F2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6F82E-F190-42DE-BFBE-8CE9B4303D44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41E9BC-6EBC-4F37-9F24-9B4C1D0E4B39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4637E-9015-401A-8186-DF34BE37D5BF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332B63-C743-4C3B-ADBD-6188CA552D1A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3C8492-6ACC-4D43-BEEB-0EFAA5EE5467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741941-0017-441E-8DC7-5B20C06CFF52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E187D-FA54-4C03-9A90-241A237BABD0}" type="slidenum">
              <a:rPr lang="nb-NO"/>
              <a:pPr/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4C193-6718-4A15-9566-E463CADD5B91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2349500"/>
            <a:ext cx="4038600" cy="377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2349500"/>
            <a:ext cx="4038600" cy="377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F702C-8573-43D0-9120-5F34881D4707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FE5C3-E55F-4278-8F3A-352AE904F772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14ACE-4C45-49F9-95F7-65A3B2B7BF88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C1DA6-E5E3-4E8E-AF87-2035E793B54E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4A7BF-CB1C-4638-A0B3-95E4F3CA743C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8BDEB-6252-4CB6-88C1-4ACDF850F455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052513"/>
            <a:ext cx="82296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49500"/>
            <a:ext cx="82296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58CDF03-5DD1-4F7F-AFD1-291C605FA70C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  <p:pic>
        <p:nvPicPr>
          <p:cNvPr id="1031" name="Picture 7" descr="Bilde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72225" y="333375"/>
            <a:ext cx="23050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Bilde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8313" y="328613"/>
            <a:ext cx="25908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939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39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39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39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39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40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40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40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40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40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40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40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40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40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40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5941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5941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6603C06D-FDAE-4346-A419-AE215405B083}" type="datetimeFigureOut">
              <a:rPr lang="nb-NO"/>
              <a:pPr/>
              <a:t>23.10.2012</a:t>
            </a:fld>
            <a:endParaRPr lang="nb-NO"/>
          </a:p>
        </p:txBody>
      </p:sp>
      <p:sp>
        <p:nvSpPr>
          <p:cNvPr id="5941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nb-NO"/>
          </a:p>
        </p:txBody>
      </p:sp>
      <p:sp>
        <p:nvSpPr>
          <p:cNvPr id="5941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8C261F38-09B8-4350-ADC5-D158EAC75EC4}" type="slidenum">
              <a:rPr lang="nb-NO"/>
              <a:pPr/>
              <a:t>‹Nr.›</a:t>
            </a:fld>
            <a:endParaRPr lang="nb-NO"/>
          </a:p>
        </p:txBody>
      </p:sp>
      <p:sp>
        <p:nvSpPr>
          <p:cNvPr id="5941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2133600"/>
            <a:ext cx="7772400" cy="3724275"/>
          </a:xfrm>
        </p:spPr>
        <p:txBody>
          <a:bodyPr anchorCtr="0"/>
          <a:lstStyle/>
          <a:p>
            <a:r>
              <a:rPr lang="en-GB" sz="5100"/>
              <a:t/>
            </a:r>
            <a:br>
              <a:rPr lang="en-GB" sz="5100"/>
            </a:br>
            <a:r>
              <a:rPr lang="en-GB" sz="5100"/>
              <a:t>The LP model -</a:t>
            </a:r>
            <a:r>
              <a:rPr lang="en-GB" sz="3800"/>
              <a:t> </a:t>
            </a:r>
            <a:r>
              <a:rPr lang="en-GB" sz="5100"/>
              <a:t/>
            </a:r>
            <a:br>
              <a:rPr lang="en-GB" sz="5100"/>
            </a:br>
            <a:r>
              <a:rPr lang="en-GB" sz="5100"/>
              <a:t>Learning Environment and </a:t>
            </a:r>
            <a:br>
              <a:rPr lang="en-GB" sz="5100"/>
            </a:br>
            <a:r>
              <a:rPr lang="en-GB" sz="5100"/>
              <a:t>Pedagogical Analysis</a:t>
            </a:r>
            <a:br>
              <a:rPr lang="en-GB" sz="5100"/>
            </a:br>
            <a:endParaRPr lang="en-GB" sz="5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tel 1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en-GB" sz="3600"/>
              <a:t>Analysis and reflection</a:t>
            </a:r>
          </a:p>
        </p:txBody>
      </p:sp>
      <p:sp>
        <p:nvSpPr>
          <p:cNvPr id="12291" name="Plassholder for innhold 2"/>
          <p:cNvSpPr>
            <a:spLocks noGrp="1"/>
          </p:cNvSpPr>
          <p:nvPr>
            <p:ph idx="4294967295"/>
          </p:nvPr>
        </p:nvSpPr>
        <p:spPr>
          <a:xfrm>
            <a:off x="457200" y="2143125"/>
            <a:ext cx="8229600" cy="3984625"/>
          </a:xfrm>
        </p:spPr>
        <p:txBody>
          <a:bodyPr/>
          <a:lstStyle/>
          <a:p>
            <a:r>
              <a:rPr lang="en-US" sz="2400"/>
              <a:t>Presentation of a challenge </a:t>
            </a:r>
          </a:p>
          <a:p>
            <a:pPr lvl="1"/>
            <a:r>
              <a:rPr lang="en-US" sz="2000"/>
              <a:t>student </a:t>
            </a:r>
          </a:p>
          <a:p>
            <a:pPr lvl="1"/>
            <a:r>
              <a:rPr lang="en-US" sz="2000"/>
              <a:t>class</a:t>
            </a:r>
          </a:p>
          <a:p>
            <a:pPr lvl="1"/>
            <a:r>
              <a:rPr lang="en-US" sz="2000"/>
              <a:t>class management. </a:t>
            </a:r>
          </a:p>
          <a:p>
            <a:r>
              <a:rPr lang="en-US" sz="2400"/>
              <a:t>Analysis </a:t>
            </a:r>
          </a:p>
          <a:p>
            <a:r>
              <a:rPr lang="en-US" sz="2400"/>
              <a:t>Pupil’s perspective.</a:t>
            </a:r>
          </a:p>
          <a:p>
            <a:r>
              <a:rPr lang="en-US" sz="2400"/>
              <a:t>Collecting more information </a:t>
            </a:r>
          </a:p>
          <a:p>
            <a:r>
              <a:rPr lang="en-US" sz="2400"/>
              <a:t>Identify factors responsible for causing the problem. </a:t>
            </a:r>
          </a:p>
          <a:p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en-GB" sz="3700"/>
              <a:t>Systemic analysis </a:t>
            </a:r>
            <a:br>
              <a:rPr lang="en-GB" sz="3700"/>
            </a:br>
            <a:endParaRPr lang="en-GB" sz="37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19250" y="1846263"/>
            <a:ext cx="5354638" cy="4113212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Define a problem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Define a goal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Collect information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Analyse sustaining factors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---------------------------------------------------------------------------------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Develop strategy and measures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Implement chosen measures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Evaluate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Revise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4356100" y="20605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17" name="Line 9"/>
          <p:cNvSpPr>
            <a:spLocks noChangeShapeType="1"/>
          </p:cNvSpPr>
          <p:nvPr/>
        </p:nvSpPr>
        <p:spPr bwMode="auto">
          <a:xfrm>
            <a:off x="7524750" y="1989138"/>
            <a:ext cx="0" cy="3455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318" name="Line 10"/>
          <p:cNvSpPr>
            <a:spLocks noChangeShapeType="1"/>
          </p:cNvSpPr>
          <p:nvPr/>
        </p:nvSpPr>
        <p:spPr bwMode="auto">
          <a:xfrm flipH="1">
            <a:off x="6877050" y="19891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 flipH="1">
            <a:off x="6948488" y="23495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20" name="Line 12"/>
          <p:cNvSpPr>
            <a:spLocks noChangeShapeType="1"/>
          </p:cNvSpPr>
          <p:nvPr/>
        </p:nvSpPr>
        <p:spPr bwMode="auto">
          <a:xfrm flipH="1">
            <a:off x="6948488" y="27813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21" name="Line 14"/>
          <p:cNvSpPr>
            <a:spLocks noChangeShapeType="1"/>
          </p:cNvSpPr>
          <p:nvPr/>
        </p:nvSpPr>
        <p:spPr bwMode="auto">
          <a:xfrm flipH="1">
            <a:off x="7019925" y="38608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22" name="Line 25"/>
          <p:cNvSpPr>
            <a:spLocks noChangeShapeType="1"/>
          </p:cNvSpPr>
          <p:nvPr/>
        </p:nvSpPr>
        <p:spPr bwMode="auto">
          <a:xfrm flipH="1">
            <a:off x="7019925" y="42926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23" name="Line 26"/>
          <p:cNvSpPr>
            <a:spLocks noChangeShapeType="1"/>
          </p:cNvSpPr>
          <p:nvPr/>
        </p:nvSpPr>
        <p:spPr bwMode="auto">
          <a:xfrm flipH="1">
            <a:off x="6948488" y="47244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24" name="Line 28"/>
          <p:cNvSpPr>
            <a:spLocks noChangeShapeType="1"/>
          </p:cNvSpPr>
          <p:nvPr/>
        </p:nvSpPr>
        <p:spPr bwMode="auto">
          <a:xfrm>
            <a:off x="4427538" y="5516563"/>
            <a:ext cx="0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325" name="Line 29"/>
          <p:cNvSpPr>
            <a:spLocks noChangeShapeType="1"/>
          </p:cNvSpPr>
          <p:nvPr/>
        </p:nvSpPr>
        <p:spPr bwMode="auto">
          <a:xfrm>
            <a:off x="4427538" y="5734050"/>
            <a:ext cx="30972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26" name="Line 30"/>
          <p:cNvSpPr>
            <a:spLocks noChangeShapeType="1"/>
          </p:cNvSpPr>
          <p:nvPr/>
        </p:nvSpPr>
        <p:spPr bwMode="auto">
          <a:xfrm>
            <a:off x="4356100" y="24923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27" name="Line 31"/>
          <p:cNvSpPr>
            <a:spLocks noChangeShapeType="1"/>
          </p:cNvSpPr>
          <p:nvPr/>
        </p:nvSpPr>
        <p:spPr bwMode="auto">
          <a:xfrm>
            <a:off x="4356100" y="2924175"/>
            <a:ext cx="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28" name="Line 32"/>
          <p:cNvSpPr>
            <a:spLocks noChangeShapeType="1"/>
          </p:cNvSpPr>
          <p:nvPr/>
        </p:nvSpPr>
        <p:spPr bwMode="auto">
          <a:xfrm>
            <a:off x="4427538" y="3357563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29" name="Line 33"/>
          <p:cNvSpPr>
            <a:spLocks noChangeShapeType="1"/>
          </p:cNvSpPr>
          <p:nvPr/>
        </p:nvSpPr>
        <p:spPr bwMode="auto">
          <a:xfrm>
            <a:off x="4427538" y="39338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30" name="Line 35"/>
          <p:cNvSpPr>
            <a:spLocks noChangeShapeType="1"/>
          </p:cNvSpPr>
          <p:nvPr/>
        </p:nvSpPr>
        <p:spPr bwMode="auto">
          <a:xfrm>
            <a:off x="4427538" y="44370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31" name="Line 36"/>
          <p:cNvSpPr>
            <a:spLocks noChangeShapeType="1"/>
          </p:cNvSpPr>
          <p:nvPr/>
        </p:nvSpPr>
        <p:spPr bwMode="auto">
          <a:xfrm>
            <a:off x="4427538" y="47974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3332" name="Line 37"/>
          <p:cNvSpPr>
            <a:spLocks noChangeShapeType="1"/>
          </p:cNvSpPr>
          <p:nvPr/>
        </p:nvSpPr>
        <p:spPr bwMode="auto">
          <a:xfrm flipH="1">
            <a:off x="6948488" y="32131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en-GB" sz="3600" b="1"/>
              <a:t>Example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b="1" u="sng">
                <a:solidFill>
                  <a:srgbClr val="FF0000"/>
                </a:solidFill>
              </a:rPr>
              <a:t>PROBLEM: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   Tom shows low interest in math lessons without an obvious reason.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/>
          </a:p>
          <a:p>
            <a:pPr>
              <a:lnSpc>
                <a:spcPct val="90000"/>
              </a:lnSpc>
            </a:pPr>
            <a:r>
              <a:rPr lang="en-GB" b="1" u="sng">
                <a:solidFill>
                  <a:schemeClr val="accent2"/>
                </a:solidFill>
              </a:rPr>
              <a:t>GOAL: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  Tom shall gain 50% of the scores at the next math test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192588" y="6397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de-DE" sz="180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908050"/>
            <a:ext cx="8229600" cy="936625"/>
          </a:xfrm>
        </p:spPr>
        <p:txBody>
          <a:bodyPr anchorCtr="0"/>
          <a:lstStyle/>
          <a:p>
            <a:r>
              <a:rPr lang="en-GB" sz="3600"/>
              <a:t>Our common view: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GB" sz="2800"/>
              <a:t>There is no such thing as a mean child! If the child acts challenging, it is because he tries to communicate something to the surroundings.</a:t>
            </a:r>
          </a:p>
          <a:p>
            <a:pPr marL="0" indent="0">
              <a:buFont typeface="Wingdings" pitchFamily="2" charset="2"/>
              <a:buNone/>
            </a:pPr>
            <a:endParaRPr lang="en-GB" sz="2800"/>
          </a:p>
          <a:p>
            <a:pPr marL="0" indent="0">
              <a:buFont typeface="Wingdings" pitchFamily="2" charset="2"/>
              <a:buChar char="q"/>
            </a:pPr>
            <a:endParaRPr lang="en-GB" sz="2400"/>
          </a:p>
          <a:p>
            <a:pPr marL="0" indent="0"/>
            <a:endParaRPr lang="en-GB" sz="2400"/>
          </a:p>
          <a:p>
            <a:pPr marL="0" indent="0">
              <a:buFont typeface="Wingdings" pitchFamily="2" charset="2"/>
              <a:buNone/>
            </a:pPr>
            <a:r>
              <a:rPr lang="en-GB" sz="2400"/>
              <a:t>	    </a:t>
            </a:r>
          </a:p>
          <a:p>
            <a:pPr marL="0" indent="0">
              <a:buFont typeface="Wingdings" pitchFamily="2" charset="2"/>
              <a:buNone/>
            </a:pPr>
            <a:endParaRPr lang="en-GB" sz="2400"/>
          </a:p>
          <a:p>
            <a:pPr marL="0" indent="0">
              <a:buFont typeface="Wingdings" pitchFamily="2" charset="2"/>
              <a:buNone/>
            </a:pPr>
            <a:endParaRPr lang="en-GB" sz="2400"/>
          </a:p>
          <a:p>
            <a:pPr marL="0" indent="0">
              <a:buFont typeface="Wingdings" pitchFamily="2" charset="2"/>
              <a:buNone/>
            </a:pPr>
            <a:endParaRPr lang="en-GB" sz="2400"/>
          </a:p>
          <a:p>
            <a:pPr marL="0" indent="0">
              <a:buFont typeface="Wingdings" pitchFamily="2" charset="2"/>
              <a:buChar char="q"/>
            </a:pPr>
            <a:endParaRPr lang="en-GB" sz="2400"/>
          </a:p>
          <a:p>
            <a:pPr marL="0" indent="0">
              <a:buFont typeface="Wingdings" pitchFamily="2" charset="2"/>
              <a:buNone/>
            </a:pPr>
            <a:endParaRPr lang="en-GB" sz="240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tel 1"/>
          <p:cNvSpPr>
            <a:spLocks noGrp="1"/>
          </p:cNvSpPr>
          <p:nvPr>
            <p:ph type="title" idx="4294967295"/>
          </p:nvPr>
        </p:nvSpPr>
        <p:spPr>
          <a:xfrm>
            <a:off x="468313" y="908050"/>
            <a:ext cx="8229600" cy="1008063"/>
          </a:xfrm>
        </p:spPr>
        <p:txBody>
          <a:bodyPr anchorCtr="0"/>
          <a:lstStyle/>
          <a:p>
            <a:r>
              <a:rPr lang="nb-NO"/>
              <a:t>Sustaining factors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4294967295"/>
          </p:nvPr>
        </p:nvSpPr>
        <p:spPr>
          <a:xfrm>
            <a:off x="457200" y="2133600"/>
            <a:ext cx="8229600" cy="44640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GB"/>
              <a:t>All the reasons that can explain why the pupil behaves the way he does</a:t>
            </a:r>
          </a:p>
          <a:p>
            <a:pPr lvl="1" indent="-342900"/>
            <a:r>
              <a:rPr lang="en-GB" sz="2000"/>
              <a:t>bullying </a:t>
            </a:r>
          </a:p>
          <a:p>
            <a:pPr lvl="1" indent="-342900"/>
            <a:r>
              <a:rPr lang="en-GB" sz="2000"/>
              <a:t>problems at home</a:t>
            </a:r>
          </a:p>
          <a:p>
            <a:pPr lvl="1" indent="-342900"/>
            <a:r>
              <a:rPr lang="en-GB" sz="2000"/>
              <a:t>ADHD</a:t>
            </a:r>
          </a:p>
          <a:p>
            <a:pPr lvl="1" indent="-342900"/>
            <a:r>
              <a:rPr lang="en-GB" sz="2000"/>
              <a:t>problems with concentration</a:t>
            </a:r>
          </a:p>
          <a:p>
            <a:pPr lvl="1" indent="-342900"/>
            <a:r>
              <a:rPr lang="en-GB" sz="2000"/>
              <a:t>hunger</a:t>
            </a:r>
          </a:p>
          <a:p>
            <a:pPr lvl="1" indent="-342900"/>
            <a:r>
              <a:rPr lang="en-GB" sz="2000"/>
              <a:t>bad relation with the teacher</a:t>
            </a:r>
          </a:p>
          <a:p>
            <a:pPr lvl="1" indent="-342900"/>
            <a:r>
              <a:rPr lang="en-GB" sz="2000"/>
              <a:t>lack of sleep</a:t>
            </a:r>
          </a:p>
          <a:p>
            <a:pPr lvl="1" indent="-342900"/>
            <a:r>
              <a:rPr lang="en-GB" sz="2000"/>
              <a:t>need of attention</a:t>
            </a:r>
          </a:p>
          <a:p>
            <a:pPr lvl="1" indent="-342900"/>
            <a:r>
              <a:rPr lang="en-GB" sz="2000"/>
              <a:t>etc</a:t>
            </a:r>
          </a:p>
          <a:p>
            <a:pPr marL="0" indent="0"/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749300"/>
            <a:ext cx="8077200" cy="398463"/>
          </a:xfrm>
        </p:spPr>
        <p:txBody>
          <a:bodyPr anchorCtr="0"/>
          <a:lstStyle/>
          <a:p>
            <a:r>
              <a:rPr lang="nb-NO" sz="3700"/>
              <a:t>Systemic analyses, contextcircle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1412875"/>
          <a:ext cx="7705725" cy="544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749300"/>
            <a:ext cx="8077200" cy="398463"/>
          </a:xfrm>
        </p:spPr>
        <p:txBody>
          <a:bodyPr anchorCtr="0"/>
          <a:lstStyle/>
          <a:p>
            <a:r>
              <a:rPr lang="nb-NO" sz="3700"/>
              <a:t>Systemic analyses, contextcircle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1412875"/>
          <a:ext cx="7705725" cy="544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en-GB" sz="3700"/>
              <a:t>Systemic analysis </a:t>
            </a:r>
            <a:br>
              <a:rPr lang="en-GB" sz="3700"/>
            </a:br>
            <a:endParaRPr lang="en-GB" sz="37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79613" y="1846263"/>
            <a:ext cx="4994275" cy="4113212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Define a problem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Define a goal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Collect information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Analyse sustaining factors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---------------------------------------------------------------------------------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Develop strategy and measures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Implement chosen measures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Evaluate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GB" sz="15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1500"/>
              <a:t>Revise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4356100" y="20605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61" name="Line 9"/>
          <p:cNvSpPr>
            <a:spLocks noChangeShapeType="1"/>
          </p:cNvSpPr>
          <p:nvPr/>
        </p:nvSpPr>
        <p:spPr bwMode="auto">
          <a:xfrm>
            <a:off x="7524750" y="1989138"/>
            <a:ext cx="0" cy="3455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9462" name="Line 10"/>
          <p:cNvSpPr>
            <a:spLocks noChangeShapeType="1"/>
          </p:cNvSpPr>
          <p:nvPr/>
        </p:nvSpPr>
        <p:spPr bwMode="auto">
          <a:xfrm flipH="1">
            <a:off x="6877050" y="19891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 flipH="1">
            <a:off x="6948488" y="23495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64" name="Line 12"/>
          <p:cNvSpPr>
            <a:spLocks noChangeShapeType="1"/>
          </p:cNvSpPr>
          <p:nvPr/>
        </p:nvSpPr>
        <p:spPr bwMode="auto">
          <a:xfrm flipH="1">
            <a:off x="6948488" y="27813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65" name="Line 14"/>
          <p:cNvSpPr>
            <a:spLocks noChangeShapeType="1"/>
          </p:cNvSpPr>
          <p:nvPr/>
        </p:nvSpPr>
        <p:spPr bwMode="auto">
          <a:xfrm flipH="1">
            <a:off x="7019925" y="38608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66" name="Line 25"/>
          <p:cNvSpPr>
            <a:spLocks noChangeShapeType="1"/>
          </p:cNvSpPr>
          <p:nvPr/>
        </p:nvSpPr>
        <p:spPr bwMode="auto">
          <a:xfrm flipH="1">
            <a:off x="7019925" y="42926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67" name="Line 26"/>
          <p:cNvSpPr>
            <a:spLocks noChangeShapeType="1"/>
          </p:cNvSpPr>
          <p:nvPr/>
        </p:nvSpPr>
        <p:spPr bwMode="auto">
          <a:xfrm flipH="1">
            <a:off x="6948488" y="47244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68" name="Line 28"/>
          <p:cNvSpPr>
            <a:spLocks noChangeShapeType="1"/>
          </p:cNvSpPr>
          <p:nvPr/>
        </p:nvSpPr>
        <p:spPr bwMode="auto">
          <a:xfrm>
            <a:off x="4427538" y="5516563"/>
            <a:ext cx="0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9469" name="Line 29"/>
          <p:cNvSpPr>
            <a:spLocks noChangeShapeType="1"/>
          </p:cNvSpPr>
          <p:nvPr/>
        </p:nvSpPr>
        <p:spPr bwMode="auto">
          <a:xfrm>
            <a:off x="4427538" y="5734050"/>
            <a:ext cx="30972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70" name="Line 30"/>
          <p:cNvSpPr>
            <a:spLocks noChangeShapeType="1"/>
          </p:cNvSpPr>
          <p:nvPr/>
        </p:nvSpPr>
        <p:spPr bwMode="auto">
          <a:xfrm>
            <a:off x="4356100" y="24923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71" name="Line 31"/>
          <p:cNvSpPr>
            <a:spLocks noChangeShapeType="1"/>
          </p:cNvSpPr>
          <p:nvPr/>
        </p:nvSpPr>
        <p:spPr bwMode="auto">
          <a:xfrm>
            <a:off x="4356100" y="2924175"/>
            <a:ext cx="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72" name="Line 32"/>
          <p:cNvSpPr>
            <a:spLocks noChangeShapeType="1"/>
          </p:cNvSpPr>
          <p:nvPr/>
        </p:nvSpPr>
        <p:spPr bwMode="auto">
          <a:xfrm>
            <a:off x="4427538" y="3357563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73" name="Line 33"/>
          <p:cNvSpPr>
            <a:spLocks noChangeShapeType="1"/>
          </p:cNvSpPr>
          <p:nvPr/>
        </p:nvSpPr>
        <p:spPr bwMode="auto">
          <a:xfrm>
            <a:off x="4427538" y="39338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74" name="Line 35"/>
          <p:cNvSpPr>
            <a:spLocks noChangeShapeType="1"/>
          </p:cNvSpPr>
          <p:nvPr/>
        </p:nvSpPr>
        <p:spPr bwMode="auto">
          <a:xfrm>
            <a:off x="4427538" y="44370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75" name="Line 36"/>
          <p:cNvSpPr>
            <a:spLocks noChangeShapeType="1"/>
          </p:cNvSpPr>
          <p:nvPr/>
        </p:nvSpPr>
        <p:spPr bwMode="auto">
          <a:xfrm>
            <a:off x="4427538" y="47974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9476" name="Line 37"/>
          <p:cNvSpPr>
            <a:spLocks noChangeShapeType="1"/>
          </p:cNvSpPr>
          <p:nvPr/>
        </p:nvSpPr>
        <p:spPr bwMode="auto">
          <a:xfrm flipH="1">
            <a:off x="6948488" y="32131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tel 1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en-GB" sz="3600"/>
              <a:t>Strategy and measures</a:t>
            </a:r>
          </a:p>
        </p:txBody>
      </p:sp>
      <p:sp>
        <p:nvSpPr>
          <p:cNvPr id="20483" name="Plassholder for innhold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sz="2400"/>
              <a:t>Discover sustaining factors </a:t>
            </a:r>
          </a:p>
          <a:p>
            <a:r>
              <a:rPr lang="en-US" sz="2400"/>
              <a:t>Picking out which factors we have the power to change. </a:t>
            </a:r>
          </a:p>
          <a:p>
            <a:r>
              <a:rPr lang="en-US" sz="2400"/>
              <a:t>In our example:</a:t>
            </a:r>
          </a:p>
          <a:p>
            <a:pPr lvl="1"/>
            <a:r>
              <a:rPr lang="en-US" sz="2000"/>
              <a:t>Too difficult exercises</a:t>
            </a:r>
          </a:p>
          <a:p>
            <a:pPr lvl="1"/>
            <a:r>
              <a:rPr lang="en-US" sz="2000"/>
              <a:t>Not doing his homework</a:t>
            </a:r>
          </a:p>
          <a:p>
            <a:pPr lvl="1"/>
            <a:r>
              <a:rPr lang="nb-NO" sz="2000"/>
              <a:t>A lot of negativ attention from teacher</a:t>
            </a:r>
          </a:p>
          <a:p>
            <a:pPr lvl="1"/>
            <a:r>
              <a:rPr lang="en-US" sz="2000"/>
              <a:t>Low self-esteem</a:t>
            </a:r>
          </a:p>
          <a:p>
            <a:endParaRPr lang="en-US" sz="2400"/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749300"/>
            <a:ext cx="8077200" cy="398463"/>
          </a:xfrm>
        </p:spPr>
        <p:txBody>
          <a:bodyPr anchorCtr="0"/>
          <a:lstStyle/>
          <a:p>
            <a:r>
              <a:rPr lang="nb-NO" sz="3700"/>
              <a:t>Systemic analyses, contextcircle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1412875"/>
          <a:ext cx="7705725" cy="544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3"/>
          <p:cNvSpPr>
            <a:spLocks noGrp="1"/>
          </p:cNvSpPr>
          <p:nvPr>
            <p:ph type="title" idx="4294967295"/>
          </p:nvPr>
        </p:nvSpPr>
        <p:spPr>
          <a:xfrm>
            <a:off x="468313" y="1052513"/>
            <a:ext cx="7991475" cy="4752975"/>
          </a:xfrm>
        </p:spPr>
        <p:txBody>
          <a:bodyPr anchorCtr="0"/>
          <a:lstStyle/>
          <a:p>
            <a:r>
              <a:rPr lang="nb-NO"/>
              <a:t>A presentation of how Mørkved skole worked with and adapted The LP-model over a period of five years.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tel 1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nb-NO"/>
              <a:t>Plan of action</a:t>
            </a:r>
          </a:p>
        </p:txBody>
      </p:sp>
      <p:sp>
        <p:nvSpPr>
          <p:cNvPr id="22531" name="Plassholder for innhold 2"/>
          <p:cNvSpPr>
            <a:spLocks noGrp="1"/>
          </p:cNvSpPr>
          <p:nvPr>
            <p:ph idx="4294967295"/>
          </p:nvPr>
        </p:nvSpPr>
        <p:spPr>
          <a:xfrm>
            <a:off x="457200" y="1700213"/>
            <a:ext cx="8229600" cy="4176712"/>
          </a:xfrm>
        </p:spPr>
        <p:txBody>
          <a:bodyPr/>
          <a:lstStyle/>
          <a:p>
            <a:r>
              <a:rPr lang="en-US" sz="2400"/>
              <a:t>Low self-esteem</a:t>
            </a:r>
          </a:p>
          <a:p>
            <a:endParaRPr lang="en-US" sz="2400"/>
          </a:p>
          <a:p>
            <a:r>
              <a:rPr lang="en-US" sz="2400"/>
              <a:t>Plan: </a:t>
            </a:r>
          </a:p>
          <a:p>
            <a:pPr lvl="1"/>
            <a:r>
              <a:rPr lang="en-US" sz="2000"/>
              <a:t>Easier exercises → homework </a:t>
            </a:r>
          </a:p>
          <a:p>
            <a:pPr lvl="1"/>
            <a:r>
              <a:rPr lang="en-US" sz="2000"/>
              <a:t>More positive feedback</a:t>
            </a:r>
          </a:p>
          <a:p>
            <a:pPr lvl="1"/>
            <a:r>
              <a:rPr lang="en-US" sz="2000"/>
              <a:t>Ignore negative behavior</a:t>
            </a:r>
          </a:p>
          <a:p>
            <a:pPr lvl="1"/>
            <a:endParaRPr lang="en-US" sz="2000"/>
          </a:p>
          <a:p>
            <a:r>
              <a:rPr lang="en-US" sz="2400"/>
              <a:t>Implementing the plan for three to six weeks </a:t>
            </a:r>
          </a:p>
          <a:p>
            <a:endParaRPr lang="en-US" sz="2400"/>
          </a:p>
          <a:p>
            <a:r>
              <a:rPr lang="en-US" sz="2400"/>
              <a:t>Evaluation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tel 1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nb-NO"/>
              <a:t>Experiences at Mørkved</a:t>
            </a:r>
          </a:p>
        </p:txBody>
      </p:sp>
      <p:sp>
        <p:nvSpPr>
          <p:cNvPr id="23555" name="Plassholder for innhold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GB"/>
              <a:t>More including</a:t>
            </a:r>
            <a:r>
              <a:rPr lang="nb-NO"/>
              <a:t> and tolerant pupils</a:t>
            </a:r>
            <a:endParaRPr lang="en-GB"/>
          </a:p>
          <a:p>
            <a:r>
              <a:rPr lang="nb-NO"/>
              <a:t>More confident teachers</a:t>
            </a:r>
          </a:p>
          <a:p>
            <a:r>
              <a:rPr lang="nb-NO"/>
              <a:t>Give attention to positive behavior and effort.</a:t>
            </a:r>
          </a:p>
          <a:p>
            <a:r>
              <a:rPr lang="nb-NO"/>
              <a:t>Changed view on children</a:t>
            </a:r>
          </a:p>
          <a:p>
            <a:r>
              <a:rPr lang="nb-NO"/>
              <a:t>Sustaining factors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tel 1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nb-NO"/>
              <a:t>Experiences</a:t>
            </a:r>
          </a:p>
        </p:txBody>
      </p:sp>
      <p:sp>
        <p:nvSpPr>
          <p:cNvPr id="24579" name="Plassholder for innhold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nb-NO"/>
              <a:t>Higher consciousness of adult’s responsibility</a:t>
            </a:r>
          </a:p>
          <a:p>
            <a:r>
              <a:rPr lang="nb-NO" i="1"/>
              <a:t>Our</a:t>
            </a:r>
            <a:r>
              <a:rPr lang="nb-NO"/>
              <a:t> pupils</a:t>
            </a:r>
          </a:p>
          <a:p>
            <a:r>
              <a:rPr lang="nb-NO"/>
              <a:t>Ok to not have all the answers</a:t>
            </a:r>
          </a:p>
          <a:p>
            <a:r>
              <a:rPr lang="nb-NO"/>
              <a:t>Ask for advice</a:t>
            </a:r>
          </a:p>
          <a:p>
            <a:r>
              <a:rPr lang="nb-NO"/>
              <a:t>Supportive colleagues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tel 1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nb-NO"/>
              <a:t>Conclusion</a:t>
            </a:r>
          </a:p>
        </p:txBody>
      </p:sp>
      <p:sp>
        <p:nvSpPr>
          <p:cNvPr id="25603" name="Plassholder for innhold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nb-NO"/>
              <a:t>Usefull tools</a:t>
            </a:r>
          </a:p>
          <a:p>
            <a:r>
              <a:rPr lang="nb-NO"/>
              <a:t>More respect</a:t>
            </a:r>
          </a:p>
          <a:p>
            <a:r>
              <a:rPr lang="nb-NO"/>
              <a:t>Happier pupils</a:t>
            </a:r>
          </a:p>
          <a:p>
            <a:r>
              <a:rPr lang="nb-NO"/>
              <a:t>More motivated pupils</a:t>
            </a:r>
          </a:p>
          <a:p>
            <a:r>
              <a:rPr lang="nb-NO"/>
              <a:t>Higher level of social and academic skills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nb-NO"/>
              <a:t/>
            </a:r>
            <a:br>
              <a:rPr lang="nb-NO"/>
            </a:br>
            <a:r>
              <a:rPr lang="nb-NO"/>
              <a:t/>
            </a:r>
            <a:br>
              <a:rPr lang="nb-NO"/>
            </a:br>
            <a:endParaRPr lang="nb-NO"/>
          </a:p>
        </p:txBody>
      </p:sp>
      <p:sp>
        <p:nvSpPr>
          <p:cNvPr id="5123" name="Plassholder for innhold 2"/>
          <p:cNvSpPr>
            <a:spLocks noGrp="1"/>
          </p:cNvSpPr>
          <p:nvPr>
            <p:ph idx="4294967295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r>
              <a:rPr lang="nb-NO"/>
              <a:t>Both our work and this presentation is based on the theory developed by Lillegården Kompetansesenter. </a:t>
            </a:r>
          </a:p>
          <a:p>
            <a:endParaRPr lang="nb-NO"/>
          </a:p>
          <a:p>
            <a:r>
              <a:rPr lang="nb-NO"/>
              <a:t>Hanne Jahnsen from Lillegården Kompetansesenter has been our tutor during the process. </a:t>
            </a:r>
            <a:br>
              <a:rPr lang="nb-NO"/>
            </a:br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42938" y="714375"/>
            <a:ext cx="8229600" cy="785813"/>
          </a:xfrm>
        </p:spPr>
        <p:txBody>
          <a:bodyPr anchorCtr="0"/>
          <a:lstStyle/>
          <a:p>
            <a:r>
              <a:rPr lang="en-GB" sz="2000"/>
              <a:t/>
            </a:r>
            <a:br>
              <a:rPr lang="en-GB" sz="2000"/>
            </a:br>
            <a:r>
              <a:rPr lang="en-GB" sz="3600"/>
              <a:t>What is the LP-model?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87550"/>
            <a:ext cx="8229600" cy="37449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/>
              <a:t>A strategy to improve the learning environment through analyzing the challenges the teachers meet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80000"/>
              </a:lnSpc>
            </a:pPr>
            <a:r>
              <a:rPr lang="en-GB" sz="2400"/>
              <a:t>A working method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80000"/>
              </a:lnSpc>
            </a:pPr>
            <a:r>
              <a:rPr lang="en-GB" sz="2400"/>
              <a:t>Goal: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good learning environment 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develop social skills 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develop subject knowledge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400"/>
              <a:t> </a:t>
            </a:r>
          </a:p>
          <a:p>
            <a:pPr>
              <a:lnSpc>
                <a:spcPct val="80000"/>
              </a:lnSpc>
            </a:pPr>
            <a:r>
              <a:rPr lang="en-GB" sz="2400"/>
              <a:t>Analysis and reflection</a:t>
            </a:r>
            <a:endParaRPr lang="en-GB" sz="2000"/>
          </a:p>
          <a:p>
            <a:pPr>
              <a:lnSpc>
                <a:spcPct val="80000"/>
              </a:lnSpc>
            </a:pPr>
            <a:endParaRPr lang="en-GB" sz="2000"/>
          </a:p>
          <a:p>
            <a:pPr>
              <a:lnSpc>
                <a:spcPct val="80000"/>
              </a:lnSpc>
            </a:pPr>
            <a:endParaRPr lang="en-GB" sz="2000"/>
          </a:p>
          <a:p>
            <a:pPr lvl="1">
              <a:lnSpc>
                <a:spcPct val="80000"/>
              </a:lnSpc>
              <a:buFontTx/>
              <a:buChar char="-"/>
            </a:pPr>
            <a:endParaRPr lang="en-GB" sz="1600"/>
          </a:p>
          <a:p>
            <a:pPr lvl="1">
              <a:lnSpc>
                <a:spcPct val="80000"/>
              </a:lnSpc>
            </a:pPr>
            <a:endParaRPr lang="en-GB" sz="1600"/>
          </a:p>
          <a:p>
            <a:pPr lvl="1">
              <a:lnSpc>
                <a:spcPct val="80000"/>
              </a:lnSpc>
            </a:pPr>
            <a:endParaRPr lang="en-GB" sz="160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80000"/>
              </a:lnSpc>
            </a:pPr>
            <a:endParaRPr lang="en-GB" sz="2400"/>
          </a:p>
          <a:p>
            <a:pPr>
              <a:lnSpc>
                <a:spcPct val="80000"/>
              </a:lnSpc>
            </a:pPr>
            <a:endParaRPr lang="en-GB" sz="2400"/>
          </a:p>
          <a:p>
            <a:pPr>
              <a:lnSpc>
                <a:spcPct val="80000"/>
              </a:lnSpc>
            </a:pPr>
            <a:endParaRPr lang="en-GB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Plassholder for innhold 2"/>
          <p:cNvSpPr>
            <a:spLocks noGrp="1"/>
          </p:cNvSpPr>
          <p:nvPr>
            <p:ph idx="4294967295"/>
          </p:nvPr>
        </p:nvSpPr>
        <p:spPr>
          <a:xfrm>
            <a:off x="457200" y="1285875"/>
            <a:ext cx="8229600" cy="3871913"/>
          </a:xfrm>
        </p:spPr>
        <p:txBody>
          <a:bodyPr/>
          <a:lstStyle/>
          <a:p>
            <a:r>
              <a:rPr lang="en-GB" sz="2000"/>
              <a:t>The </a:t>
            </a:r>
            <a:r>
              <a:rPr lang="en-US" sz="2000"/>
              <a:t>Norwegian Directorate for Education and Training</a:t>
            </a:r>
            <a:endParaRPr lang="en-GB" sz="2000"/>
          </a:p>
          <a:p>
            <a:endParaRPr lang="en-GB" sz="2000"/>
          </a:p>
          <a:p>
            <a:r>
              <a:rPr lang="en-GB" sz="2000"/>
              <a:t>Lillegården Resource Centre </a:t>
            </a:r>
          </a:p>
          <a:p>
            <a:endParaRPr lang="en-GB" sz="2000"/>
          </a:p>
          <a:p>
            <a:r>
              <a:rPr lang="en-GB" sz="2000"/>
              <a:t>The Norwegian Institute for Social Research (NOVA)</a:t>
            </a:r>
          </a:p>
          <a:p>
            <a:endParaRPr lang="en-GB" sz="2000"/>
          </a:p>
          <a:p>
            <a:r>
              <a:rPr lang="en-GB" sz="2000"/>
              <a:t>180 schools in Norway</a:t>
            </a:r>
          </a:p>
          <a:p>
            <a:endParaRPr lang="en-GB" sz="2000"/>
          </a:p>
          <a:p>
            <a:r>
              <a:rPr lang="en-GB" sz="2000"/>
              <a:t>200 schools in Denmark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 idx="4294967295"/>
          </p:nvPr>
        </p:nvSpPr>
        <p:spPr>
          <a:xfrm>
            <a:off x="468313" y="857250"/>
            <a:ext cx="8229600" cy="1143000"/>
          </a:xfrm>
        </p:spPr>
        <p:txBody>
          <a:bodyPr anchorCtr="0"/>
          <a:lstStyle/>
          <a:p>
            <a:r>
              <a:rPr lang="en-GB" sz="3600"/>
              <a:t>The evaluation of the project shows</a:t>
            </a:r>
            <a:r>
              <a:rPr lang="en-GB"/>
              <a:t>:</a:t>
            </a:r>
          </a:p>
        </p:txBody>
      </p:sp>
      <p:sp>
        <p:nvSpPr>
          <p:cNvPr id="6147" name="Plassholder for innhold 2"/>
          <p:cNvSpPr>
            <a:spLocks noGrp="1"/>
          </p:cNvSpPr>
          <p:nvPr>
            <p:ph idx="4294967295"/>
          </p:nvPr>
        </p:nvSpPr>
        <p:spPr>
          <a:xfrm>
            <a:off x="457200" y="1916113"/>
            <a:ext cx="8229600" cy="4608512"/>
          </a:xfrm>
        </p:spPr>
        <p:txBody>
          <a:bodyPr/>
          <a:lstStyle/>
          <a:p>
            <a:r>
              <a:rPr lang="en-US" sz="2000"/>
              <a:t>Better social skills </a:t>
            </a:r>
          </a:p>
          <a:p>
            <a:pPr lvl="1"/>
            <a:r>
              <a:rPr lang="en-US" sz="1600"/>
              <a:t>self control </a:t>
            </a:r>
          </a:p>
          <a:p>
            <a:pPr lvl="1"/>
            <a:r>
              <a:rPr lang="en-US" sz="1600"/>
              <a:t>self-assertion </a:t>
            </a:r>
          </a:p>
          <a:p>
            <a:pPr lvl="1"/>
            <a:r>
              <a:rPr lang="en-US" sz="1600"/>
              <a:t>adjustment to the norms </a:t>
            </a:r>
          </a:p>
          <a:p>
            <a:pPr lvl="1">
              <a:buFontTx/>
              <a:buNone/>
            </a:pPr>
            <a:endParaRPr lang="en-US" sz="1600"/>
          </a:p>
          <a:p>
            <a:r>
              <a:rPr lang="en-US" sz="2000"/>
              <a:t>Less problem behavior </a:t>
            </a:r>
          </a:p>
          <a:p>
            <a:endParaRPr lang="en-US" sz="2000"/>
          </a:p>
          <a:p>
            <a:r>
              <a:rPr lang="en-US" sz="2000"/>
              <a:t>Calmer atmosphere during lessons. </a:t>
            </a:r>
          </a:p>
          <a:p>
            <a:pPr>
              <a:buFont typeface="Wingdings" pitchFamily="2" charset="2"/>
              <a:buNone/>
            </a:pPr>
            <a:endParaRPr lang="en-US" sz="2000"/>
          </a:p>
          <a:p>
            <a:r>
              <a:rPr lang="en-US" sz="2000"/>
              <a:t>Dramatically decreasing of bullying. </a:t>
            </a:r>
          </a:p>
          <a:p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tel 1"/>
          <p:cNvSpPr>
            <a:spLocks noGrp="1"/>
          </p:cNvSpPr>
          <p:nvPr>
            <p:ph type="title" idx="4294967295"/>
          </p:nvPr>
        </p:nvSpPr>
        <p:spPr>
          <a:xfrm>
            <a:off x="323850" y="1052513"/>
            <a:ext cx="8374063" cy="1081087"/>
          </a:xfrm>
        </p:spPr>
        <p:txBody>
          <a:bodyPr anchorCtr="0"/>
          <a:lstStyle/>
          <a:p>
            <a:r>
              <a:rPr lang="en-GB" sz="3600"/>
              <a:t>The evaluation of the project shows</a:t>
            </a:r>
            <a:r>
              <a:rPr lang="en-GB"/>
              <a:t>:</a:t>
            </a:r>
            <a:endParaRPr lang="nb-NO"/>
          </a:p>
        </p:txBody>
      </p:sp>
      <p:sp>
        <p:nvSpPr>
          <p:cNvPr id="9219" name="Plassholder for innhold 2"/>
          <p:cNvSpPr>
            <a:spLocks noGrp="1"/>
          </p:cNvSpPr>
          <p:nvPr>
            <p:ph idx="4294967295"/>
          </p:nvPr>
        </p:nvSpPr>
        <p:spPr>
          <a:xfrm>
            <a:off x="457200" y="2492375"/>
            <a:ext cx="8229600" cy="3638550"/>
          </a:xfrm>
        </p:spPr>
        <p:txBody>
          <a:bodyPr/>
          <a:lstStyle/>
          <a:p>
            <a:r>
              <a:rPr lang="en-US" sz="1800"/>
              <a:t>Improved relationships between students and teachers.</a:t>
            </a:r>
          </a:p>
          <a:p>
            <a:endParaRPr lang="en-US" sz="1800"/>
          </a:p>
          <a:p>
            <a:r>
              <a:rPr lang="en-US" sz="1800"/>
              <a:t>Improved relationships between students. </a:t>
            </a:r>
          </a:p>
          <a:p>
            <a:endParaRPr lang="en-US" sz="1800"/>
          </a:p>
          <a:p>
            <a:r>
              <a:rPr lang="en-US" sz="1800"/>
              <a:t>Improved learning environment </a:t>
            </a:r>
          </a:p>
          <a:p>
            <a:endParaRPr lang="en-US" sz="1800"/>
          </a:p>
          <a:p>
            <a:r>
              <a:rPr lang="en-US" sz="1800"/>
              <a:t>More collaboration between the teachers. </a:t>
            </a:r>
          </a:p>
          <a:p>
            <a:endParaRPr lang="en-US" sz="1800"/>
          </a:p>
          <a:p>
            <a:r>
              <a:rPr lang="en-US" sz="1800"/>
              <a:t>Improved dialogue between parents and teachers. </a:t>
            </a:r>
          </a:p>
          <a:p>
            <a:endParaRPr lang="en-US" sz="1800"/>
          </a:p>
          <a:p>
            <a:r>
              <a:rPr lang="en-US" sz="1800"/>
              <a:t>Parents more satisfied</a:t>
            </a:r>
          </a:p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052513"/>
            <a:ext cx="8351837" cy="1152525"/>
          </a:xfrm>
        </p:spPr>
        <p:txBody>
          <a:bodyPr anchorCtr="0"/>
          <a:lstStyle/>
          <a:p>
            <a:pPr algn="l"/>
            <a:r>
              <a:rPr lang="en-GB" sz="3600">
                <a:solidFill>
                  <a:srgbClr val="92D050"/>
                </a:solidFill>
              </a:rPr>
              <a:t/>
            </a:r>
            <a:br>
              <a:rPr lang="en-GB" sz="3600">
                <a:solidFill>
                  <a:srgbClr val="92D050"/>
                </a:solidFill>
              </a:rPr>
            </a:br>
            <a:r>
              <a:rPr lang="en-GB" sz="3600">
                <a:solidFill>
                  <a:srgbClr val="92D050"/>
                </a:solidFill>
              </a:rPr>
              <a:t>The LP model is based on research results. </a:t>
            </a:r>
            <a:br>
              <a:rPr lang="en-GB" sz="3600">
                <a:solidFill>
                  <a:srgbClr val="92D050"/>
                </a:solidFill>
              </a:rPr>
            </a:br>
            <a:endParaRPr lang="en-GB" sz="3600">
              <a:solidFill>
                <a:srgbClr val="92D05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2276475"/>
            <a:ext cx="7920038" cy="2949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400" b="1">
                <a:solidFill>
                  <a:srgbClr val="92D050"/>
                </a:solidFill>
              </a:rPr>
              <a:t>We use the model for</a:t>
            </a:r>
          </a:p>
          <a:p>
            <a:pPr>
              <a:buFont typeface="Wingdings" pitchFamily="2" charset="2"/>
              <a:buNone/>
            </a:pPr>
            <a:endParaRPr lang="en-GB" sz="1600"/>
          </a:p>
          <a:p>
            <a:pPr>
              <a:buFontTx/>
              <a:buChar char="-"/>
            </a:pPr>
            <a:r>
              <a:rPr lang="en-GB" sz="2000"/>
              <a:t>developing a better school</a:t>
            </a:r>
          </a:p>
          <a:p>
            <a:pPr>
              <a:buFontTx/>
              <a:buChar char="-"/>
            </a:pPr>
            <a:r>
              <a:rPr lang="en-GB" sz="2000"/>
              <a:t>developing our teachers skills</a:t>
            </a:r>
          </a:p>
          <a:p>
            <a:pPr>
              <a:buFontTx/>
              <a:buChar char="-"/>
            </a:pPr>
            <a:r>
              <a:rPr lang="en-GB" sz="2000"/>
              <a:t>explaining unrest and discipline problems in the classroom</a:t>
            </a:r>
          </a:p>
          <a:p>
            <a:pPr>
              <a:buFontTx/>
              <a:buChar char="-"/>
            </a:pPr>
            <a:r>
              <a:rPr lang="en-GB" sz="2000"/>
              <a:t>improving pupils social and academical skills </a:t>
            </a:r>
          </a:p>
          <a:p>
            <a:pPr>
              <a:buFontTx/>
              <a:buChar char="-"/>
            </a:pPr>
            <a:r>
              <a:rPr lang="en-GB" sz="2000"/>
              <a:t>developing a healthy learning- and class environment </a:t>
            </a:r>
          </a:p>
          <a:p>
            <a:pPr>
              <a:buFont typeface="Wingdings" pitchFamily="2" charset="2"/>
              <a:buChar char="q"/>
            </a:pPr>
            <a:endParaRPr lang="en-GB" sz="2400"/>
          </a:p>
          <a:p>
            <a:endParaRPr lang="en-GB" sz="240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052513"/>
            <a:ext cx="8280400" cy="936625"/>
          </a:xfrm>
        </p:spPr>
        <p:txBody>
          <a:bodyPr anchorCtr="0"/>
          <a:lstStyle/>
          <a:p>
            <a:pPr algn="l"/>
            <a:r>
              <a:rPr lang="en-GB" sz="4000">
                <a:solidFill>
                  <a:srgbClr val="92D050"/>
                </a:solidFill>
              </a:rPr>
              <a:t>How to use the model in daily school life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2708275"/>
            <a:ext cx="7859712" cy="28082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/>
              <a:t>Teachers groups of 5-7 members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/>
          </a:p>
          <a:p>
            <a:pPr>
              <a:lnSpc>
                <a:spcPct val="80000"/>
              </a:lnSpc>
            </a:pPr>
            <a:r>
              <a:rPr lang="en-GB" sz="2000"/>
              <a:t>Every two weeks for 1,5 hour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/>
          </a:p>
          <a:p>
            <a:pPr>
              <a:lnSpc>
                <a:spcPct val="80000"/>
              </a:lnSpc>
            </a:pPr>
            <a:r>
              <a:rPr lang="en-GB" sz="2000"/>
              <a:t>Presents a problem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/>
          </a:p>
          <a:p>
            <a:pPr>
              <a:lnSpc>
                <a:spcPct val="80000"/>
              </a:lnSpc>
            </a:pPr>
            <a:r>
              <a:rPr lang="en-GB" sz="2000"/>
              <a:t>Analyse the problem in the group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/>
          </a:p>
          <a:p>
            <a:pPr>
              <a:lnSpc>
                <a:spcPct val="80000"/>
              </a:lnSpc>
            </a:pPr>
            <a:r>
              <a:rPr lang="en-GB" sz="2000"/>
              <a:t>Define a suitable goal. </a:t>
            </a:r>
            <a:endParaRPr lang="en-GB" sz="3600"/>
          </a:p>
          <a:p>
            <a:pPr>
              <a:lnSpc>
                <a:spcPct val="80000"/>
              </a:lnSpc>
            </a:pPr>
            <a:endParaRPr lang="en-GB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LP-modellen">
  <a:themeElements>
    <a:clrScheme name="2_LP-modell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LP-modell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LP-modell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P-modell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P-modell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P-modell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P-modell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P-modell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P-modell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P-modell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P-modell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P-modell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P-modell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P-modell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lippe">
  <a:themeElements>
    <a:clrScheme name="Klippe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Klipp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lippe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lippe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lippe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lippe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lippe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lippe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lippe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Mal 1 LP-modellen</Template>
  <TotalTime>3191</TotalTime>
  <Words>637</Words>
  <Application>Microsoft Office PowerPoint</Application>
  <PresentationFormat>Bildschirmpräsentation (4:3)</PresentationFormat>
  <Paragraphs>221</Paragraphs>
  <Slides>23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23</vt:i4>
      </vt:variant>
    </vt:vector>
  </HeadingPairs>
  <TitlesOfParts>
    <vt:vector size="29" baseType="lpstr">
      <vt:lpstr>Arial</vt:lpstr>
      <vt:lpstr>Times New Roman</vt:lpstr>
      <vt:lpstr>Verdana</vt:lpstr>
      <vt:lpstr>Wingdings</vt:lpstr>
      <vt:lpstr>2_LP-modellen</vt:lpstr>
      <vt:lpstr>Klippe</vt:lpstr>
      <vt:lpstr> The LP model -  Learning Environment and  Pedagogical Analysis </vt:lpstr>
      <vt:lpstr>A presentation of how Mørkved skole worked with and adapted The LP-model over a period of five years. </vt:lpstr>
      <vt:lpstr>  </vt:lpstr>
      <vt:lpstr> What is the LP-model?</vt:lpstr>
      <vt:lpstr>Folie 5</vt:lpstr>
      <vt:lpstr>The evaluation of the project shows:</vt:lpstr>
      <vt:lpstr>The evaluation of the project shows:</vt:lpstr>
      <vt:lpstr> The LP model is based on research results.  </vt:lpstr>
      <vt:lpstr>How to use the model in daily school life</vt:lpstr>
      <vt:lpstr>Analysis and reflection</vt:lpstr>
      <vt:lpstr>Systemic analysis  </vt:lpstr>
      <vt:lpstr>Example</vt:lpstr>
      <vt:lpstr>Our common view:</vt:lpstr>
      <vt:lpstr>Sustaining factors</vt:lpstr>
      <vt:lpstr>Systemic analyses, contextcircle</vt:lpstr>
      <vt:lpstr>Systemic analyses, contextcircle</vt:lpstr>
      <vt:lpstr>Systemic analysis  </vt:lpstr>
      <vt:lpstr>Strategy and measures</vt:lpstr>
      <vt:lpstr>Systemic analyses, contextcircle</vt:lpstr>
      <vt:lpstr>Plan of action</vt:lpstr>
      <vt:lpstr>Experiences at Mørkved</vt:lpstr>
      <vt:lpstr>Experiences</vt:lpstr>
      <vt:lpstr>Conclusion</vt:lpstr>
    </vt:vector>
  </TitlesOfParts>
  <Company>Lillegården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ekv</dc:creator>
  <cp:lastModifiedBy> </cp:lastModifiedBy>
  <cp:revision>142</cp:revision>
  <dcterms:created xsi:type="dcterms:W3CDTF">2006-12-14T13:01:42Z</dcterms:created>
  <dcterms:modified xsi:type="dcterms:W3CDTF">2012-10-23T11:22:23Z</dcterms:modified>
</cp:coreProperties>
</file>