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ine Ecke des Rechtecks schneiden und abrunde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winkliges Dreiec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10" name="Freihand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ihand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BD2327-3EEF-4C43-B14F-532247CBCDB4}" type="datetimeFigureOut">
              <a:rPr lang="de-DE" smtClean="0"/>
              <a:t>26.05.2011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1C22AE-1C05-4323-B450-4078696B755B}" type="slidenum">
              <a:rPr lang="de-DE" smtClean="0"/>
              <a:t>‹Nr.›</a:t>
            </a:fld>
            <a:endParaRPr lang="de-DE"/>
          </a:p>
        </p:txBody>
      </p:sp>
      <p:grpSp>
        <p:nvGrpSpPr>
          <p:cNvPr id="2" name="Gruppieren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Tasks </a:t>
            </a:r>
            <a:r>
              <a:rPr lang="de-DE" dirty="0" err="1" smtClean="0"/>
              <a:t>of</a:t>
            </a:r>
            <a:r>
              <a:rPr lang="de-DE" dirty="0" smtClean="0"/>
              <a:t> an </a:t>
            </a:r>
            <a:r>
              <a:rPr lang="de-DE" dirty="0" err="1" smtClean="0"/>
              <a:t>advisory</a:t>
            </a:r>
            <a:r>
              <a:rPr lang="de-DE" dirty="0" smtClean="0"/>
              <a:t> </a:t>
            </a:r>
            <a:r>
              <a:rPr lang="de-DE" dirty="0" err="1" smtClean="0"/>
              <a:t>teacher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presentation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an </a:t>
            </a:r>
            <a:r>
              <a:rPr lang="de-DE" dirty="0" err="1" smtClean="0"/>
              <a:t>intelligence</a:t>
            </a:r>
            <a:r>
              <a:rPr lang="de-DE" dirty="0" smtClean="0"/>
              <a:t> </a:t>
            </a:r>
            <a:r>
              <a:rPr lang="de-DE" dirty="0" err="1" smtClean="0"/>
              <a:t>test</a:t>
            </a:r>
            <a:endParaRPr lang="de-DE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/>
              <a:t>The advisory teacher </a:t>
            </a:r>
            <a:r>
              <a:rPr lang="en-US" sz="2400" dirty="0"/>
              <a:t>provide advice to students, parents and to colleagues, if there are questions and problems in </a:t>
            </a:r>
            <a:r>
              <a:rPr lang="en-US" sz="2400" dirty="0" smtClean="0"/>
              <a:t>school issues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2836912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Problems in learning and understanding</a:t>
            </a:r>
            <a:endParaRPr lang="de-DE" sz="2400" dirty="0"/>
          </a:p>
          <a:p>
            <a:pPr lvl="0"/>
            <a:r>
              <a:rPr lang="en-US" sz="2400" dirty="0"/>
              <a:t>Difficulties in social behavior</a:t>
            </a:r>
            <a:endParaRPr lang="de-DE" sz="2400" dirty="0"/>
          </a:p>
          <a:p>
            <a:pPr lvl="0"/>
            <a:r>
              <a:rPr lang="en-US" sz="2400" dirty="0"/>
              <a:t>Questions about the Bavarian </a:t>
            </a:r>
            <a:r>
              <a:rPr lang="en-US" sz="2400" dirty="0" smtClean="0"/>
              <a:t>school system </a:t>
            </a:r>
            <a:endParaRPr lang="de-DE" sz="2400" dirty="0"/>
          </a:p>
          <a:p>
            <a:pPr lvl="0"/>
            <a:r>
              <a:rPr lang="en-US" sz="2400" dirty="0"/>
              <a:t>Questions about the school career </a:t>
            </a:r>
            <a:endParaRPr lang="de-DE" sz="2400" dirty="0"/>
          </a:p>
          <a:p>
            <a:pPr lvl="0"/>
            <a:r>
              <a:rPr lang="en-US" sz="2400" dirty="0"/>
              <a:t>Questions about the start with school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(school enrolment</a:t>
            </a:r>
            <a:r>
              <a:rPr lang="en-US" sz="2400" dirty="0"/>
              <a:t>) </a:t>
            </a:r>
            <a:endParaRPr lang="de-DE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/>
              <a:t>Presentation of the HAWIK -IV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28369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- Usually </a:t>
            </a:r>
            <a:r>
              <a:rPr lang="en-US" sz="2400" dirty="0"/>
              <a:t>this test lasts about 90 minutes</a:t>
            </a:r>
            <a:endParaRPr lang="de-DE" sz="2400" dirty="0"/>
          </a:p>
          <a:p>
            <a:pPr>
              <a:buNone/>
            </a:pPr>
            <a:r>
              <a:rPr lang="en-US" sz="2400" dirty="0" smtClean="0"/>
              <a:t>- It </a:t>
            </a:r>
            <a:r>
              <a:rPr lang="en-US" sz="2400" dirty="0"/>
              <a:t>consists of 10 different tasks</a:t>
            </a:r>
            <a:endParaRPr lang="de-DE" sz="2400" dirty="0"/>
          </a:p>
          <a:p>
            <a:pPr>
              <a:buNone/>
            </a:pPr>
            <a:r>
              <a:rPr lang="en-US" sz="2400" dirty="0" smtClean="0"/>
              <a:t>- The </a:t>
            </a:r>
            <a:r>
              <a:rPr lang="en-US" sz="2400" dirty="0"/>
              <a:t>test results give </a:t>
            </a:r>
            <a:r>
              <a:rPr lang="en-US" sz="2400" dirty="0" err="1" smtClean="0"/>
              <a:t>informations</a:t>
            </a:r>
            <a:r>
              <a:rPr lang="en-US" sz="2400" dirty="0" smtClean="0"/>
              <a:t> </a:t>
            </a:r>
            <a:r>
              <a:rPr lang="en-US" sz="2400" dirty="0"/>
              <a:t>about </a:t>
            </a:r>
            <a:endParaRPr lang="de-DE" sz="2400" dirty="0"/>
          </a:p>
          <a:p>
            <a:pPr lvl="1">
              <a:buNone/>
            </a:pPr>
            <a:r>
              <a:rPr lang="en-US" sz="2000" dirty="0"/>
              <a:t>	</a:t>
            </a:r>
            <a:r>
              <a:rPr lang="en-US" sz="2000" dirty="0" smtClean="0"/>
              <a:t>the </a:t>
            </a:r>
            <a:r>
              <a:rPr lang="en-US" sz="2000" dirty="0"/>
              <a:t>linguistic comprehension</a:t>
            </a:r>
            <a:endParaRPr lang="de-DE" sz="2000" dirty="0"/>
          </a:p>
          <a:p>
            <a:pPr lvl="1">
              <a:buNone/>
            </a:pPr>
            <a:r>
              <a:rPr lang="en-US" sz="2000" dirty="0"/>
              <a:t>	</a:t>
            </a:r>
            <a:r>
              <a:rPr lang="en-US" sz="2000" dirty="0" smtClean="0"/>
              <a:t>the </a:t>
            </a:r>
            <a:r>
              <a:rPr lang="en-US" sz="2000" dirty="0"/>
              <a:t>ability to reason</a:t>
            </a:r>
            <a:endParaRPr lang="de-DE" sz="2000" dirty="0"/>
          </a:p>
          <a:p>
            <a:pPr lvl="1">
              <a:buNone/>
            </a:pPr>
            <a:r>
              <a:rPr lang="en-US" sz="2000" dirty="0"/>
              <a:t>	</a:t>
            </a:r>
            <a:r>
              <a:rPr lang="en-US" sz="2000" dirty="0" smtClean="0"/>
              <a:t>the </a:t>
            </a:r>
            <a:r>
              <a:rPr lang="en-US" sz="2000" dirty="0"/>
              <a:t>working memory</a:t>
            </a:r>
            <a:endParaRPr lang="de-DE" sz="2000" dirty="0"/>
          </a:p>
          <a:p>
            <a:pPr lvl="1">
              <a:buNone/>
            </a:pPr>
            <a:r>
              <a:rPr lang="en-US" sz="2000" dirty="0"/>
              <a:t>	</a:t>
            </a:r>
            <a:r>
              <a:rPr lang="en-US" sz="2000" dirty="0" smtClean="0"/>
              <a:t>the </a:t>
            </a:r>
            <a:r>
              <a:rPr lang="en-US" sz="2000" dirty="0"/>
              <a:t>processing power (to deal with tasks and questions in a certain </a:t>
            </a:r>
            <a:r>
              <a:rPr lang="en-US" sz="2000" dirty="0" smtClean="0"/>
              <a:t>speed</a:t>
            </a:r>
            <a:r>
              <a:rPr lang="en-US" sz="2000" dirty="0"/>
              <a:t>)</a:t>
            </a:r>
            <a:endParaRPr lang="de-DE" sz="2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trid\Pictures\MP Navigator\2011_05_27\HAWIK I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04664"/>
            <a:ext cx="4303040" cy="606998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7713" y="228600"/>
            <a:ext cx="7648575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82</Words>
  <Application>Microsoft Office PowerPoint</Application>
  <PresentationFormat>Bildschirmpräsentation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Hyperion</vt:lpstr>
      <vt:lpstr>Tasks of an advisory teacher and  presentation of an intelligence test</vt:lpstr>
      <vt:lpstr>The advisory teacher provide advice to students, parents and to colleagues, if there are questions and problems in school issues</vt:lpstr>
      <vt:lpstr>Presentation of the HAWIK -IV</vt:lpstr>
      <vt:lpstr>Folie 4</vt:lpstr>
      <vt:lpstr>Folie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tasks of an advisory teacher</dc:title>
  <dc:creator>Astrid Schwarzmann</dc:creator>
  <cp:lastModifiedBy>Astrid Schwarzmann</cp:lastModifiedBy>
  <cp:revision>45</cp:revision>
  <dcterms:created xsi:type="dcterms:W3CDTF">2011-05-26T16:16:21Z</dcterms:created>
  <dcterms:modified xsi:type="dcterms:W3CDTF">2011-05-26T22:55:25Z</dcterms:modified>
</cp:coreProperties>
</file>